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  <p:sldMasterId id="2147483696" r:id="rId4"/>
  </p:sldMasterIdLst>
  <p:notesMasterIdLst>
    <p:notesMasterId r:id="rId43"/>
  </p:notesMasterIdLst>
  <p:sldIdLst>
    <p:sldId id="1722" r:id="rId5"/>
    <p:sldId id="4642" r:id="rId6"/>
    <p:sldId id="1731" r:id="rId7"/>
    <p:sldId id="1635" r:id="rId8"/>
    <p:sldId id="2260" r:id="rId9"/>
    <p:sldId id="2261" r:id="rId10"/>
    <p:sldId id="4730" r:id="rId11"/>
    <p:sldId id="4630" r:id="rId12"/>
    <p:sldId id="4705" r:id="rId13"/>
    <p:sldId id="1726" r:id="rId14"/>
    <p:sldId id="4627" r:id="rId15"/>
    <p:sldId id="1728" r:id="rId16"/>
    <p:sldId id="4774" r:id="rId17"/>
    <p:sldId id="2262" r:id="rId18"/>
    <p:sldId id="4775" r:id="rId19"/>
    <p:sldId id="2263" r:id="rId20"/>
    <p:sldId id="4671" r:id="rId21"/>
    <p:sldId id="2272" r:id="rId22"/>
    <p:sldId id="2274" r:id="rId23"/>
    <p:sldId id="2276" r:id="rId24"/>
    <p:sldId id="4643" r:id="rId25"/>
    <p:sldId id="1482" r:id="rId26"/>
    <p:sldId id="1091" r:id="rId27"/>
    <p:sldId id="4681" r:id="rId28"/>
    <p:sldId id="4682" r:id="rId29"/>
    <p:sldId id="4683" r:id="rId30"/>
    <p:sldId id="4684" r:id="rId31"/>
    <p:sldId id="4685" r:id="rId32"/>
    <p:sldId id="4686" r:id="rId33"/>
    <p:sldId id="4687" r:id="rId34"/>
    <p:sldId id="4778" r:id="rId35"/>
    <p:sldId id="4779" r:id="rId36"/>
    <p:sldId id="2388" r:id="rId37"/>
    <p:sldId id="4787" r:id="rId38"/>
    <p:sldId id="4788" r:id="rId39"/>
    <p:sldId id="4589" r:id="rId40"/>
    <p:sldId id="4776" r:id="rId41"/>
    <p:sldId id="4789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custDataLst>
    <p:tags r:id="rId50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94" y="10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1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List1!$J$1:$OL$1</c:f>
              <c:strCache>
                <c:ptCount val="393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</c:strCache>
            </c:strRef>
          </c:cat>
          <c:val>
            <c:numRef>
              <c:f>List1!$J$2:$OL$2</c:f>
              <c:numCache>
                <c:formatCode>General</c:formatCode>
                <c:ptCount val="393"/>
                <c:pt idx="0">
                  <c:v>2942</c:v>
                </c:pt>
                <c:pt idx="1">
                  <c:v>5609</c:v>
                </c:pt>
                <c:pt idx="2">
                  <c:v>8314</c:v>
                </c:pt>
                <c:pt idx="3">
                  <c:v>9206</c:v>
                </c:pt>
                <c:pt idx="4">
                  <c:v>9443</c:v>
                </c:pt>
                <c:pt idx="5">
                  <c:v>10604</c:v>
                </c:pt>
                <c:pt idx="6">
                  <c:v>11446</c:v>
                </c:pt>
                <c:pt idx="7">
                  <c:v>14615</c:v>
                </c:pt>
                <c:pt idx="8">
                  <c:v>18532</c:v>
                </c:pt>
                <c:pt idx="9">
                  <c:v>23460</c:v>
                </c:pt>
                <c:pt idx="10">
                  <c:v>29292</c:v>
                </c:pt>
                <c:pt idx="11">
                  <c:v>36080</c:v>
                </c:pt>
                <c:pt idx="12">
                  <c:v>37243</c:v>
                </c:pt>
                <c:pt idx="13">
                  <c:v>38201</c:v>
                </c:pt>
                <c:pt idx="14">
                  <c:v>44616</c:v>
                </c:pt>
                <c:pt idx="15">
                  <c:v>52037</c:v>
                </c:pt>
                <c:pt idx="16">
                  <c:v>58647</c:v>
                </c:pt>
                <c:pt idx="17">
                  <c:v>65630</c:v>
                </c:pt>
                <c:pt idx="18">
                  <c:v>71827</c:v>
                </c:pt>
                <c:pt idx="19">
                  <c:v>72763</c:v>
                </c:pt>
                <c:pt idx="20">
                  <c:v>73311</c:v>
                </c:pt>
                <c:pt idx="21">
                  <c:v>78000</c:v>
                </c:pt>
                <c:pt idx="22">
                  <c:v>81801</c:v>
                </c:pt>
                <c:pt idx="23">
                  <c:v>85520</c:v>
                </c:pt>
                <c:pt idx="24">
                  <c:v>88913</c:v>
                </c:pt>
                <c:pt idx="25">
                  <c:v>91804</c:v>
                </c:pt>
                <c:pt idx="26">
                  <c:v>92194</c:v>
                </c:pt>
                <c:pt idx="27">
                  <c:v>92430</c:v>
                </c:pt>
                <c:pt idx="28">
                  <c:v>94037</c:v>
                </c:pt>
                <c:pt idx="29">
                  <c:v>95803</c:v>
                </c:pt>
                <c:pt idx="30">
                  <c:v>97253</c:v>
                </c:pt>
                <c:pt idx="31">
                  <c:v>98642</c:v>
                </c:pt>
                <c:pt idx="32">
                  <c:v>99922</c:v>
                </c:pt>
                <c:pt idx="33">
                  <c:v>99993</c:v>
                </c:pt>
                <c:pt idx="34">
                  <c:v>100064</c:v>
                </c:pt>
                <c:pt idx="35">
                  <c:v>100958</c:v>
                </c:pt>
                <c:pt idx="36">
                  <c:v>101826</c:v>
                </c:pt>
                <c:pt idx="37">
                  <c:v>102643</c:v>
                </c:pt>
                <c:pt idx="38">
                  <c:v>103352</c:v>
                </c:pt>
                <c:pt idx="39">
                  <c:v>104281</c:v>
                </c:pt>
                <c:pt idx="40">
                  <c:v>104332</c:v>
                </c:pt>
                <c:pt idx="41">
                  <c:v>104383</c:v>
                </c:pt>
                <c:pt idx="42">
                  <c:v>105025</c:v>
                </c:pt>
                <c:pt idx="43">
                  <c:v>105680</c:v>
                </c:pt>
                <c:pt idx="44">
                  <c:v>106545</c:v>
                </c:pt>
                <c:pt idx="45">
                  <c:v>107600</c:v>
                </c:pt>
                <c:pt idx="46">
                  <c:v>108802</c:v>
                </c:pt>
                <c:pt idx="47">
                  <c:v>109187</c:v>
                </c:pt>
                <c:pt idx="48">
                  <c:v>109371</c:v>
                </c:pt>
                <c:pt idx="49">
                  <c:v>110694</c:v>
                </c:pt>
                <c:pt idx="50">
                  <c:v>111986</c:v>
                </c:pt>
                <c:pt idx="51">
                  <c:v>113361</c:v>
                </c:pt>
                <c:pt idx="52">
                  <c:v>114926</c:v>
                </c:pt>
                <c:pt idx="53">
                  <c:v>116783</c:v>
                </c:pt>
                <c:pt idx="54">
                  <c:v>117243</c:v>
                </c:pt>
                <c:pt idx="55">
                  <c:v>117406</c:v>
                </c:pt>
                <c:pt idx="56">
                  <c:v>118999</c:v>
                </c:pt>
                <c:pt idx="57">
                  <c:v>121297</c:v>
                </c:pt>
                <c:pt idx="58">
                  <c:v>123797</c:v>
                </c:pt>
                <c:pt idx="59">
                  <c:v>126829</c:v>
                </c:pt>
                <c:pt idx="60">
                  <c:v>129436</c:v>
                </c:pt>
                <c:pt idx="61">
                  <c:v>129744</c:v>
                </c:pt>
                <c:pt idx="62">
                  <c:v>129965</c:v>
                </c:pt>
                <c:pt idx="63">
                  <c:v>132513</c:v>
                </c:pt>
                <c:pt idx="64">
                  <c:v>135271</c:v>
                </c:pt>
                <c:pt idx="65">
                  <c:v>137938</c:v>
                </c:pt>
                <c:pt idx="66">
                  <c:v>140393</c:v>
                </c:pt>
                <c:pt idx="67">
                  <c:v>143361</c:v>
                </c:pt>
                <c:pt idx="68">
                  <c:v>144068</c:v>
                </c:pt>
                <c:pt idx="69">
                  <c:v>144583</c:v>
                </c:pt>
                <c:pt idx="70">
                  <c:v>146530</c:v>
                </c:pt>
                <c:pt idx="71">
                  <c:v>148678</c:v>
                </c:pt>
                <c:pt idx="72">
                  <c:v>150927</c:v>
                </c:pt>
                <c:pt idx="73">
                  <c:v>153931</c:v>
                </c:pt>
                <c:pt idx="74">
                  <c:v>156553</c:v>
                </c:pt>
                <c:pt idx="75">
                  <c:v>157212</c:v>
                </c:pt>
                <c:pt idx="76">
                  <c:v>157781</c:v>
                </c:pt>
                <c:pt idx="77">
                  <c:v>159371</c:v>
                </c:pt>
                <c:pt idx="78">
                  <c:v>161703</c:v>
                </c:pt>
                <c:pt idx="79">
                  <c:v>164020</c:v>
                </c:pt>
                <c:pt idx="80">
                  <c:v>166047</c:v>
                </c:pt>
                <c:pt idx="81">
                  <c:v>168310</c:v>
                </c:pt>
                <c:pt idx="82">
                  <c:v>169185</c:v>
                </c:pt>
                <c:pt idx="83">
                  <c:v>169633</c:v>
                </c:pt>
                <c:pt idx="84">
                  <c:v>170789</c:v>
                </c:pt>
                <c:pt idx="85">
                  <c:v>172028</c:v>
                </c:pt>
                <c:pt idx="86">
                  <c:v>173098</c:v>
                </c:pt>
                <c:pt idx="87">
                  <c:v>174397</c:v>
                </c:pt>
                <c:pt idx="88">
                  <c:v>175775</c:v>
                </c:pt>
                <c:pt idx="89">
                  <c:v>176150</c:v>
                </c:pt>
                <c:pt idx="90">
                  <c:v>176495</c:v>
                </c:pt>
                <c:pt idx="91">
                  <c:v>177278</c:v>
                </c:pt>
                <c:pt idx="92">
                  <c:v>178306</c:v>
                </c:pt>
                <c:pt idx="93">
                  <c:v>179428</c:v>
                </c:pt>
                <c:pt idx="94">
                  <c:v>180532</c:v>
                </c:pt>
                <c:pt idx="95">
                  <c:v>180800</c:v>
                </c:pt>
                <c:pt idx="96">
                  <c:v>180920</c:v>
                </c:pt>
                <c:pt idx="97">
                  <c:v>181036</c:v>
                </c:pt>
                <c:pt idx="98">
                  <c:v>181108</c:v>
                </c:pt>
                <c:pt idx="99">
                  <c:v>181674</c:v>
                </c:pt>
                <c:pt idx="100">
                  <c:v>182349</c:v>
                </c:pt>
                <c:pt idx="101">
                  <c:v>183597</c:v>
                </c:pt>
                <c:pt idx="102">
                  <c:v>184874</c:v>
                </c:pt>
                <c:pt idx="103">
                  <c:v>185251</c:v>
                </c:pt>
                <c:pt idx="104">
                  <c:v>185501</c:v>
                </c:pt>
                <c:pt idx="105">
                  <c:v>186443</c:v>
                </c:pt>
                <c:pt idx="106">
                  <c:v>187257</c:v>
                </c:pt>
                <c:pt idx="107">
                  <c:v>188202</c:v>
                </c:pt>
                <c:pt idx="108">
                  <c:v>189570</c:v>
                </c:pt>
                <c:pt idx="109">
                  <c:v>191120</c:v>
                </c:pt>
                <c:pt idx="110">
                  <c:v>191542</c:v>
                </c:pt>
                <c:pt idx="111">
                  <c:v>191982</c:v>
                </c:pt>
                <c:pt idx="112">
                  <c:v>193088</c:v>
                </c:pt>
                <c:pt idx="113">
                  <c:v>194137</c:v>
                </c:pt>
                <c:pt idx="114">
                  <c:v>195430</c:v>
                </c:pt>
                <c:pt idx="115">
                  <c:v>196903</c:v>
                </c:pt>
                <c:pt idx="116">
                  <c:v>198419</c:v>
                </c:pt>
                <c:pt idx="117">
                  <c:v>198860</c:v>
                </c:pt>
                <c:pt idx="118">
                  <c:v>199234</c:v>
                </c:pt>
                <c:pt idx="119">
                  <c:v>200436</c:v>
                </c:pt>
                <c:pt idx="120">
                  <c:v>201528</c:v>
                </c:pt>
                <c:pt idx="121">
                  <c:v>202920</c:v>
                </c:pt>
                <c:pt idx="122">
                  <c:v>204396</c:v>
                </c:pt>
                <c:pt idx="123">
                  <c:v>205801</c:v>
                </c:pt>
                <c:pt idx="124">
                  <c:v>206138</c:v>
                </c:pt>
                <c:pt idx="125">
                  <c:v>206476</c:v>
                </c:pt>
                <c:pt idx="126">
                  <c:v>207562</c:v>
                </c:pt>
                <c:pt idx="127">
                  <c:v>208668</c:v>
                </c:pt>
                <c:pt idx="128">
                  <c:v>209817</c:v>
                </c:pt>
                <c:pt idx="129">
                  <c:v>211014</c:v>
                </c:pt>
                <c:pt idx="130">
                  <c:v>212322</c:v>
                </c:pt>
                <c:pt idx="131">
                  <c:v>212825</c:v>
                </c:pt>
                <c:pt idx="132">
                  <c:v>213135</c:v>
                </c:pt>
                <c:pt idx="133">
                  <c:v>214110</c:v>
                </c:pt>
                <c:pt idx="134">
                  <c:v>215138</c:v>
                </c:pt>
                <c:pt idx="135">
                  <c:v>216178</c:v>
                </c:pt>
                <c:pt idx="136">
                  <c:v>217322</c:v>
                </c:pt>
                <c:pt idx="137">
                  <c:v>218328</c:v>
                </c:pt>
                <c:pt idx="138">
                  <c:v>218771</c:v>
                </c:pt>
                <c:pt idx="139">
                  <c:v>219059</c:v>
                </c:pt>
                <c:pt idx="140">
                  <c:v>219848</c:v>
                </c:pt>
                <c:pt idx="141">
                  <c:v>220731</c:v>
                </c:pt>
                <c:pt idx="142">
                  <c:v>221641</c:v>
                </c:pt>
                <c:pt idx="143">
                  <c:v>222579</c:v>
                </c:pt>
                <c:pt idx="144">
                  <c:v>223508</c:v>
                </c:pt>
                <c:pt idx="145">
                  <c:v>223862</c:v>
                </c:pt>
                <c:pt idx="146">
                  <c:v>224091</c:v>
                </c:pt>
                <c:pt idx="147">
                  <c:v>224644</c:v>
                </c:pt>
                <c:pt idx="148">
                  <c:v>225273</c:v>
                </c:pt>
                <c:pt idx="149">
                  <c:v>226129</c:v>
                </c:pt>
                <c:pt idx="150">
                  <c:v>226915</c:v>
                </c:pt>
                <c:pt idx="151">
                  <c:v>227743</c:v>
                </c:pt>
                <c:pt idx="152">
                  <c:v>228111</c:v>
                </c:pt>
                <c:pt idx="153">
                  <c:v>228403</c:v>
                </c:pt>
                <c:pt idx="154">
                  <c:v>229097</c:v>
                </c:pt>
                <c:pt idx="155">
                  <c:v>229821</c:v>
                </c:pt>
                <c:pt idx="156">
                  <c:v>230711</c:v>
                </c:pt>
                <c:pt idx="157">
                  <c:v>231552</c:v>
                </c:pt>
                <c:pt idx="158">
                  <c:v>232442</c:v>
                </c:pt>
                <c:pt idx="159">
                  <c:v>232868</c:v>
                </c:pt>
                <c:pt idx="160">
                  <c:v>233276</c:v>
                </c:pt>
                <c:pt idx="161">
                  <c:v>234173</c:v>
                </c:pt>
                <c:pt idx="162">
                  <c:v>235159</c:v>
                </c:pt>
                <c:pt idx="163">
                  <c:v>236085</c:v>
                </c:pt>
                <c:pt idx="164">
                  <c:v>236965</c:v>
                </c:pt>
                <c:pt idx="165">
                  <c:v>237824</c:v>
                </c:pt>
                <c:pt idx="166">
                  <c:v>238352</c:v>
                </c:pt>
                <c:pt idx="167">
                  <c:v>238727</c:v>
                </c:pt>
                <c:pt idx="168">
                  <c:v>239398</c:v>
                </c:pt>
                <c:pt idx="169">
                  <c:v>240163</c:v>
                </c:pt>
                <c:pt idx="170">
                  <c:v>240869</c:v>
                </c:pt>
                <c:pt idx="171">
                  <c:v>241588</c:v>
                </c:pt>
                <c:pt idx="172">
                  <c:v>242265</c:v>
                </c:pt>
                <c:pt idx="173">
                  <c:v>242601</c:v>
                </c:pt>
                <c:pt idx="174">
                  <c:v>242862</c:v>
                </c:pt>
                <c:pt idx="175">
                  <c:v>243377</c:v>
                </c:pt>
                <c:pt idx="176">
                  <c:v>243967</c:v>
                </c:pt>
                <c:pt idx="177">
                  <c:v>244468</c:v>
                </c:pt>
                <c:pt idx="178">
                  <c:v>244971</c:v>
                </c:pt>
                <c:pt idx="179">
                  <c:v>245474</c:v>
                </c:pt>
                <c:pt idx="180">
                  <c:v>245731</c:v>
                </c:pt>
                <c:pt idx="181">
                  <c:v>245924</c:v>
                </c:pt>
                <c:pt idx="182">
                  <c:v>246422</c:v>
                </c:pt>
                <c:pt idx="183">
                  <c:v>246885</c:v>
                </c:pt>
                <c:pt idx="184">
                  <c:v>247368</c:v>
                </c:pt>
                <c:pt idx="185">
                  <c:v>247733</c:v>
                </c:pt>
                <c:pt idx="186">
                  <c:v>248219</c:v>
                </c:pt>
                <c:pt idx="187">
                  <c:v>248317</c:v>
                </c:pt>
                <c:pt idx="188">
                  <c:v>248434</c:v>
                </c:pt>
                <c:pt idx="189">
                  <c:v>248547</c:v>
                </c:pt>
                <c:pt idx="190">
                  <c:v>248648</c:v>
                </c:pt>
                <c:pt idx="191">
                  <c:v>249061</c:v>
                </c:pt>
                <c:pt idx="192">
                  <c:v>249512</c:v>
                </c:pt>
                <c:pt idx="193">
                  <c:v>249958</c:v>
                </c:pt>
                <c:pt idx="194">
                  <c:v>250126</c:v>
                </c:pt>
                <c:pt idx="195">
                  <c:v>250247</c:v>
                </c:pt>
                <c:pt idx="196">
                  <c:v>250693</c:v>
                </c:pt>
                <c:pt idx="197">
                  <c:v>251141</c:v>
                </c:pt>
                <c:pt idx="198">
                  <c:v>251631</c:v>
                </c:pt>
                <c:pt idx="199">
                  <c:v>252130</c:v>
                </c:pt>
                <c:pt idx="200">
                  <c:v>252620</c:v>
                </c:pt>
                <c:pt idx="201">
                  <c:v>252802</c:v>
                </c:pt>
                <c:pt idx="202">
                  <c:v>252949</c:v>
                </c:pt>
                <c:pt idx="203">
                  <c:v>253372</c:v>
                </c:pt>
                <c:pt idx="204">
                  <c:v>253728</c:v>
                </c:pt>
                <c:pt idx="205">
                  <c:v>254198</c:v>
                </c:pt>
                <c:pt idx="206">
                  <c:v>254595</c:v>
                </c:pt>
                <c:pt idx="207">
                  <c:v>254988</c:v>
                </c:pt>
                <c:pt idx="208">
                  <c:v>255100</c:v>
                </c:pt>
                <c:pt idx="209">
                  <c:v>255190</c:v>
                </c:pt>
                <c:pt idx="210">
                  <c:v>255579</c:v>
                </c:pt>
                <c:pt idx="211">
                  <c:v>256001</c:v>
                </c:pt>
                <c:pt idx="212">
                  <c:v>256364</c:v>
                </c:pt>
                <c:pt idx="213">
                  <c:v>256701</c:v>
                </c:pt>
                <c:pt idx="214">
                  <c:v>257123</c:v>
                </c:pt>
                <c:pt idx="215">
                  <c:v>257245</c:v>
                </c:pt>
                <c:pt idx="216">
                  <c:v>257348</c:v>
                </c:pt>
                <c:pt idx="217">
                  <c:v>257631</c:v>
                </c:pt>
                <c:pt idx="218">
                  <c:v>257899</c:v>
                </c:pt>
                <c:pt idx="219">
                  <c:v>258213</c:v>
                </c:pt>
                <c:pt idx="220">
                  <c:v>258480</c:v>
                </c:pt>
                <c:pt idx="221">
                  <c:v>258761</c:v>
                </c:pt>
                <c:pt idx="222">
                  <c:v>258834</c:v>
                </c:pt>
                <c:pt idx="223">
                  <c:v>258898</c:v>
                </c:pt>
                <c:pt idx="224">
                  <c:v>259109</c:v>
                </c:pt>
                <c:pt idx="225">
                  <c:v>259319</c:v>
                </c:pt>
                <c:pt idx="226">
                  <c:v>259482</c:v>
                </c:pt>
                <c:pt idx="227">
                  <c:v>259716</c:v>
                </c:pt>
                <c:pt idx="228">
                  <c:v>259908</c:v>
                </c:pt>
                <c:pt idx="229">
                  <c:v>259965</c:v>
                </c:pt>
                <c:pt idx="230">
                  <c:v>260011</c:v>
                </c:pt>
                <c:pt idx="231">
                  <c:v>260193</c:v>
                </c:pt>
                <c:pt idx="232">
                  <c:v>260375</c:v>
                </c:pt>
                <c:pt idx="233">
                  <c:v>260543</c:v>
                </c:pt>
                <c:pt idx="234">
                  <c:v>260707</c:v>
                </c:pt>
                <c:pt idx="235">
                  <c:v>260953</c:v>
                </c:pt>
                <c:pt idx="236">
                  <c:v>260995</c:v>
                </c:pt>
                <c:pt idx="237">
                  <c:v>261028</c:v>
                </c:pt>
                <c:pt idx="238">
                  <c:v>261230</c:v>
                </c:pt>
                <c:pt idx="239">
                  <c:v>261421</c:v>
                </c:pt>
                <c:pt idx="240">
                  <c:v>261589</c:v>
                </c:pt>
                <c:pt idx="241">
                  <c:v>261751</c:v>
                </c:pt>
                <c:pt idx="242">
                  <c:v>261970</c:v>
                </c:pt>
                <c:pt idx="243">
                  <c:v>262014</c:v>
                </c:pt>
                <c:pt idx="244">
                  <c:v>262047</c:v>
                </c:pt>
                <c:pt idx="245">
                  <c:v>262220</c:v>
                </c:pt>
                <c:pt idx="246">
                  <c:v>262385</c:v>
                </c:pt>
                <c:pt idx="247">
                  <c:v>262510</c:v>
                </c:pt>
                <c:pt idx="248">
                  <c:v>262684</c:v>
                </c:pt>
                <c:pt idx="249">
                  <c:v>262879</c:v>
                </c:pt>
                <c:pt idx="250">
                  <c:v>262914</c:v>
                </c:pt>
                <c:pt idx="251">
                  <c:v>262947</c:v>
                </c:pt>
                <c:pt idx="252">
                  <c:v>263083</c:v>
                </c:pt>
                <c:pt idx="253">
                  <c:v>263173</c:v>
                </c:pt>
                <c:pt idx="254">
                  <c:v>263297</c:v>
                </c:pt>
                <c:pt idx="255">
                  <c:v>263440</c:v>
                </c:pt>
                <c:pt idx="256">
                  <c:v>263586</c:v>
                </c:pt>
                <c:pt idx="257">
                  <c:v>263621</c:v>
                </c:pt>
                <c:pt idx="258">
                  <c:v>263644</c:v>
                </c:pt>
                <c:pt idx="259">
                  <c:v>263755</c:v>
                </c:pt>
                <c:pt idx="260">
                  <c:v>263886</c:v>
                </c:pt>
                <c:pt idx="261">
                  <c:v>263992</c:v>
                </c:pt>
                <c:pt idx="262">
                  <c:v>264113</c:v>
                </c:pt>
                <c:pt idx="263">
                  <c:v>264277</c:v>
                </c:pt>
                <c:pt idx="264">
                  <c:v>264318</c:v>
                </c:pt>
                <c:pt idx="265">
                  <c:v>264331</c:v>
                </c:pt>
                <c:pt idx="266">
                  <c:v>264433</c:v>
                </c:pt>
                <c:pt idx="267">
                  <c:v>264537</c:v>
                </c:pt>
                <c:pt idx="268">
                  <c:v>264634</c:v>
                </c:pt>
                <c:pt idx="269">
                  <c:v>264769</c:v>
                </c:pt>
                <c:pt idx="270">
                  <c:v>264935</c:v>
                </c:pt>
                <c:pt idx="271">
                  <c:v>264967</c:v>
                </c:pt>
                <c:pt idx="272">
                  <c:v>264977</c:v>
                </c:pt>
                <c:pt idx="273">
                  <c:v>265074</c:v>
                </c:pt>
                <c:pt idx="274">
                  <c:v>265082</c:v>
                </c:pt>
                <c:pt idx="275">
                  <c:v>265167</c:v>
                </c:pt>
                <c:pt idx="276">
                  <c:v>265267</c:v>
                </c:pt>
                <c:pt idx="277">
                  <c:v>265359</c:v>
                </c:pt>
                <c:pt idx="278">
                  <c:v>265380</c:v>
                </c:pt>
                <c:pt idx="279">
                  <c:v>265394</c:v>
                </c:pt>
                <c:pt idx="280">
                  <c:v>265462</c:v>
                </c:pt>
                <c:pt idx="281">
                  <c:v>265545</c:v>
                </c:pt>
                <c:pt idx="282">
                  <c:v>265644</c:v>
                </c:pt>
                <c:pt idx="283">
                  <c:v>265714</c:v>
                </c:pt>
                <c:pt idx="284">
                  <c:v>265826</c:v>
                </c:pt>
                <c:pt idx="285">
                  <c:v>265851</c:v>
                </c:pt>
                <c:pt idx="286">
                  <c:v>265863</c:v>
                </c:pt>
                <c:pt idx="287">
                  <c:v>265940</c:v>
                </c:pt>
                <c:pt idx="288">
                  <c:v>266025</c:v>
                </c:pt>
                <c:pt idx="289">
                  <c:v>266106</c:v>
                </c:pt>
                <c:pt idx="290">
                  <c:v>266174</c:v>
                </c:pt>
                <c:pt idx="291">
                  <c:v>266294</c:v>
                </c:pt>
                <c:pt idx="292">
                  <c:v>266325</c:v>
                </c:pt>
                <c:pt idx="293">
                  <c:v>266355</c:v>
                </c:pt>
                <c:pt idx="294">
                  <c:v>266486</c:v>
                </c:pt>
                <c:pt idx="295">
                  <c:v>266581</c:v>
                </c:pt>
                <c:pt idx="296">
                  <c:v>266713</c:v>
                </c:pt>
                <c:pt idx="297">
                  <c:v>266952</c:v>
                </c:pt>
                <c:pt idx="298">
                  <c:v>267259</c:v>
                </c:pt>
                <c:pt idx="299">
                  <c:v>267342</c:v>
                </c:pt>
                <c:pt idx="300">
                  <c:v>267406</c:v>
                </c:pt>
                <c:pt idx="301">
                  <c:v>267668</c:v>
                </c:pt>
                <c:pt idx="302">
                  <c:v>268030</c:v>
                </c:pt>
                <c:pt idx="303">
                  <c:v>268448</c:v>
                </c:pt>
                <c:pt idx="304">
                  <c:v>268530</c:v>
                </c:pt>
                <c:pt idx="305">
                  <c:v>268909</c:v>
                </c:pt>
                <c:pt idx="306">
                  <c:v>269017</c:v>
                </c:pt>
                <c:pt idx="307">
                  <c:v>269087</c:v>
                </c:pt>
                <c:pt idx="308">
                  <c:v>269504</c:v>
                </c:pt>
                <c:pt idx="309">
                  <c:v>269923</c:v>
                </c:pt>
                <c:pt idx="310">
                  <c:v>270340</c:v>
                </c:pt>
                <c:pt idx="311">
                  <c:v>270841</c:v>
                </c:pt>
                <c:pt idx="312">
                  <c:v>271402</c:v>
                </c:pt>
                <c:pt idx="313">
                  <c:v>271557</c:v>
                </c:pt>
                <c:pt idx="314">
                  <c:v>271654</c:v>
                </c:pt>
                <c:pt idx="315">
                  <c:v>272054</c:v>
                </c:pt>
                <c:pt idx="316">
                  <c:v>272394</c:v>
                </c:pt>
                <c:pt idx="317">
                  <c:v>272779</c:v>
                </c:pt>
                <c:pt idx="318">
                  <c:v>273178</c:v>
                </c:pt>
                <c:pt idx="319">
                  <c:v>273713</c:v>
                </c:pt>
                <c:pt idx="320">
                  <c:v>273837</c:v>
                </c:pt>
                <c:pt idx="321">
                  <c:v>273923</c:v>
                </c:pt>
                <c:pt idx="322">
                  <c:v>274343</c:v>
                </c:pt>
                <c:pt idx="323">
                  <c:v>274815</c:v>
                </c:pt>
                <c:pt idx="324">
                  <c:v>274919</c:v>
                </c:pt>
                <c:pt idx="325">
                  <c:v>275428</c:v>
                </c:pt>
                <c:pt idx="326">
                  <c:v>276051</c:v>
                </c:pt>
                <c:pt idx="327">
                  <c:v>276247</c:v>
                </c:pt>
                <c:pt idx="328">
                  <c:v>276389</c:v>
                </c:pt>
                <c:pt idx="329">
                  <c:v>276810</c:v>
                </c:pt>
                <c:pt idx="330">
                  <c:v>277231</c:v>
                </c:pt>
                <c:pt idx="331">
                  <c:v>277694</c:v>
                </c:pt>
                <c:pt idx="332">
                  <c:v>278172</c:v>
                </c:pt>
                <c:pt idx="333">
                  <c:v>278690</c:v>
                </c:pt>
                <c:pt idx="334">
                  <c:v>278840</c:v>
                </c:pt>
                <c:pt idx="335">
                  <c:v>278891</c:v>
                </c:pt>
                <c:pt idx="336">
                  <c:v>279241</c:v>
                </c:pt>
                <c:pt idx="337">
                  <c:v>279576</c:v>
                </c:pt>
                <c:pt idx="338">
                  <c:v>279926</c:v>
                </c:pt>
                <c:pt idx="339">
                  <c:v>280180</c:v>
                </c:pt>
                <c:pt idx="340">
                  <c:v>280444</c:v>
                </c:pt>
                <c:pt idx="341">
                  <c:v>280497</c:v>
                </c:pt>
                <c:pt idx="342">
                  <c:v>280518</c:v>
                </c:pt>
                <c:pt idx="343">
                  <c:v>280711</c:v>
                </c:pt>
                <c:pt idx="344">
                  <c:v>280890</c:v>
                </c:pt>
                <c:pt idx="345">
                  <c:v>281103</c:v>
                </c:pt>
                <c:pt idx="346">
                  <c:v>281271</c:v>
                </c:pt>
                <c:pt idx="347">
                  <c:v>281459</c:v>
                </c:pt>
                <c:pt idx="348">
                  <c:v>281496</c:v>
                </c:pt>
                <c:pt idx="349">
                  <c:v>281522</c:v>
                </c:pt>
                <c:pt idx="350">
                  <c:v>281697</c:v>
                </c:pt>
                <c:pt idx="351">
                  <c:v>281843</c:v>
                </c:pt>
                <c:pt idx="352">
                  <c:v>281981</c:v>
                </c:pt>
                <c:pt idx="353">
                  <c:v>282153</c:v>
                </c:pt>
                <c:pt idx="354">
                  <c:v>282344</c:v>
                </c:pt>
                <c:pt idx="355">
                  <c:v>282399</c:v>
                </c:pt>
                <c:pt idx="356">
                  <c:v>282414</c:v>
                </c:pt>
                <c:pt idx="357">
                  <c:v>282536</c:v>
                </c:pt>
                <c:pt idx="358">
                  <c:v>282642</c:v>
                </c:pt>
                <c:pt idx="359">
                  <c:v>282733</c:v>
                </c:pt>
                <c:pt idx="360">
                  <c:v>282765</c:v>
                </c:pt>
                <c:pt idx="361">
                  <c:v>282827</c:v>
                </c:pt>
                <c:pt idx="362">
                  <c:v>282896</c:v>
                </c:pt>
                <c:pt idx="363">
                  <c:v>282964</c:v>
                </c:pt>
                <c:pt idx="364">
                  <c:v>283037</c:v>
                </c:pt>
                <c:pt idx="365">
                  <c:v>283044</c:v>
                </c:pt>
                <c:pt idx="366">
                  <c:v>283051</c:v>
                </c:pt>
                <c:pt idx="367">
                  <c:v>283131</c:v>
                </c:pt>
                <c:pt idx="368">
                  <c:v>283211</c:v>
                </c:pt>
                <c:pt idx="369">
                  <c:v>283314</c:v>
                </c:pt>
                <c:pt idx="370">
                  <c:v>283429</c:v>
                </c:pt>
                <c:pt idx="371">
                  <c:v>283607</c:v>
                </c:pt>
                <c:pt idx="372">
                  <c:v>283630</c:v>
                </c:pt>
                <c:pt idx="373">
                  <c:v>283648</c:v>
                </c:pt>
                <c:pt idx="374">
                  <c:v>283733</c:v>
                </c:pt>
                <c:pt idx="375">
                  <c:v>283831</c:v>
                </c:pt>
                <c:pt idx="376">
                  <c:v>283937</c:v>
                </c:pt>
                <c:pt idx="377">
                  <c:v>284057</c:v>
                </c:pt>
                <c:pt idx="378">
                  <c:v>284212</c:v>
                </c:pt>
                <c:pt idx="379">
                  <c:v>284250</c:v>
                </c:pt>
                <c:pt idx="380">
                  <c:v>284266</c:v>
                </c:pt>
                <c:pt idx="381">
                  <c:v>284360</c:v>
                </c:pt>
                <c:pt idx="382">
                  <c:v>284470</c:v>
                </c:pt>
                <c:pt idx="383">
                  <c:v>284539</c:v>
                </c:pt>
                <c:pt idx="384">
                  <c:v>284600</c:v>
                </c:pt>
                <c:pt idx="385">
                  <c:v>284696</c:v>
                </c:pt>
                <c:pt idx="386">
                  <c:v>284704</c:v>
                </c:pt>
                <c:pt idx="387">
                  <c:v>284712</c:v>
                </c:pt>
                <c:pt idx="388">
                  <c:v>284752</c:v>
                </c:pt>
                <c:pt idx="389">
                  <c:v>284794</c:v>
                </c:pt>
                <c:pt idx="390">
                  <c:v>284838</c:v>
                </c:pt>
                <c:pt idx="391">
                  <c:v>284876</c:v>
                </c:pt>
                <c:pt idx="392">
                  <c:v>284936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List1!$J$1:$OL$1</c:f>
              <c:strCache>
                <c:ptCount val="393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</c:strCache>
            </c:strRef>
          </c:cat>
          <c:val>
            <c:numRef>
              <c:f>List1!$J$3:$OL$3</c:f>
              <c:numCache>
                <c:formatCode>General</c:formatCode>
                <c:ptCount val="393"/>
                <c:pt idx="0">
                  <c:v>1122</c:v>
                </c:pt>
                <c:pt idx="1">
                  <c:v>2232</c:v>
                </c:pt>
                <c:pt idx="2">
                  <c:v>3369</c:v>
                </c:pt>
                <c:pt idx="3">
                  <c:v>3750</c:v>
                </c:pt>
                <c:pt idx="4">
                  <c:v>3869</c:v>
                </c:pt>
                <c:pt idx="5">
                  <c:v>4350</c:v>
                </c:pt>
                <c:pt idx="6">
                  <c:v>4668</c:v>
                </c:pt>
                <c:pt idx="7">
                  <c:v>6015</c:v>
                </c:pt>
                <c:pt idx="8">
                  <c:v>7658</c:v>
                </c:pt>
                <c:pt idx="9">
                  <c:v>9671</c:v>
                </c:pt>
                <c:pt idx="10">
                  <c:v>12226</c:v>
                </c:pt>
                <c:pt idx="11">
                  <c:v>15357</c:v>
                </c:pt>
                <c:pt idx="12">
                  <c:v>15803</c:v>
                </c:pt>
                <c:pt idx="13">
                  <c:v>16159</c:v>
                </c:pt>
                <c:pt idx="14">
                  <c:v>18960</c:v>
                </c:pt>
                <c:pt idx="15">
                  <c:v>22152</c:v>
                </c:pt>
                <c:pt idx="16">
                  <c:v>25016</c:v>
                </c:pt>
                <c:pt idx="17">
                  <c:v>28207</c:v>
                </c:pt>
                <c:pt idx="18">
                  <c:v>30989</c:v>
                </c:pt>
                <c:pt idx="19">
                  <c:v>31370</c:v>
                </c:pt>
                <c:pt idx="20">
                  <c:v>31597</c:v>
                </c:pt>
                <c:pt idx="21">
                  <c:v>33553</c:v>
                </c:pt>
                <c:pt idx="22">
                  <c:v>35242</c:v>
                </c:pt>
                <c:pt idx="23">
                  <c:v>36890</c:v>
                </c:pt>
                <c:pt idx="24">
                  <c:v>38425</c:v>
                </c:pt>
                <c:pt idx="25">
                  <c:v>39735</c:v>
                </c:pt>
                <c:pt idx="26">
                  <c:v>39892</c:v>
                </c:pt>
                <c:pt idx="27">
                  <c:v>40001</c:v>
                </c:pt>
                <c:pt idx="28">
                  <c:v>40646</c:v>
                </c:pt>
                <c:pt idx="29">
                  <c:v>41420</c:v>
                </c:pt>
                <c:pt idx="30">
                  <c:v>42074</c:v>
                </c:pt>
                <c:pt idx="31">
                  <c:v>42682</c:v>
                </c:pt>
                <c:pt idx="32">
                  <c:v>43246</c:v>
                </c:pt>
                <c:pt idx="33">
                  <c:v>43268</c:v>
                </c:pt>
                <c:pt idx="34">
                  <c:v>43286</c:v>
                </c:pt>
                <c:pt idx="35">
                  <c:v>43644</c:v>
                </c:pt>
                <c:pt idx="36">
                  <c:v>43986</c:v>
                </c:pt>
                <c:pt idx="37">
                  <c:v>44347</c:v>
                </c:pt>
                <c:pt idx="38">
                  <c:v>44677</c:v>
                </c:pt>
                <c:pt idx="39">
                  <c:v>45095</c:v>
                </c:pt>
                <c:pt idx="40">
                  <c:v>45117</c:v>
                </c:pt>
                <c:pt idx="41">
                  <c:v>45138</c:v>
                </c:pt>
                <c:pt idx="42">
                  <c:v>45407</c:v>
                </c:pt>
                <c:pt idx="43">
                  <c:v>45729</c:v>
                </c:pt>
                <c:pt idx="44">
                  <c:v>46132</c:v>
                </c:pt>
                <c:pt idx="45">
                  <c:v>46605</c:v>
                </c:pt>
                <c:pt idx="46">
                  <c:v>47137</c:v>
                </c:pt>
                <c:pt idx="47">
                  <c:v>47311</c:v>
                </c:pt>
                <c:pt idx="48">
                  <c:v>47365</c:v>
                </c:pt>
                <c:pt idx="49">
                  <c:v>47917</c:v>
                </c:pt>
                <c:pt idx="50">
                  <c:v>48405</c:v>
                </c:pt>
                <c:pt idx="51">
                  <c:v>48975</c:v>
                </c:pt>
                <c:pt idx="52">
                  <c:v>49644</c:v>
                </c:pt>
                <c:pt idx="53">
                  <c:v>50401</c:v>
                </c:pt>
                <c:pt idx="54">
                  <c:v>50529</c:v>
                </c:pt>
                <c:pt idx="55">
                  <c:v>50588</c:v>
                </c:pt>
                <c:pt idx="56">
                  <c:v>51185</c:v>
                </c:pt>
                <c:pt idx="57">
                  <c:v>52001</c:v>
                </c:pt>
                <c:pt idx="58">
                  <c:v>52825</c:v>
                </c:pt>
                <c:pt idx="59">
                  <c:v>54051</c:v>
                </c:pt>
                <c:pt idx="60">
                  <c:v>55041</c:v>
                </c:pt>
                <c:pt idx="61">
                  <c:v>55116</c:v>
                </c:pt>
                <c:pt idx="62">
                  <c:v>55164</c:v>
                </c:pt>
                <c:pt idx="63">
                  <c:v>56052</c:v>
                </c:pt>
                <c:pt idx="64">
                  <c:v>57004</c:v>
                </c:pt>
                <c:pt idx="65">
                  <c:v>57999</c:v>
                </c:pt>
                <c:pt idx="66">
                  <c:v>58909</c:v>
                </c:pt>
                <c:pt idx="67">
                  <c:v>60097</c:v>
                </c:pt>
                <c:pt idx="68">
                  <c:v>60347</c:v>
                </c:pt>
                <c:pt idx="69">
                  <c:v>60538</c:v>
                </c:pt>
                <c:pt idx="70">
                  <c:v>61316</c:v>
                </c:pt>
                <c:pt idx="71">
                  <c:v>62243</c:v>
                </c:pt>
                <c:pt idx="72">
                  <c:v>63191</c:v>
                </c:pt>
                <c:pt idx="73">
                  <c:v>64518</c:v>
                </c:pt>
                <c:pt idx="74">
                  <c:v>65622</c:v>
                </c:pt>
                <c:pt idx="75">
                  <c:v>65858</c:v>
                </c:pt>
                <c:pt idx="76">
                  <c:v>66101</c:v>
                </c:pt>
                <c:pt idx="77">
                  <c:v>66806</c:v>
                </c:pt>
                <c:pt idx="78">
                  <c:v>67847</c:v>
                </c:pt>
                <c:pt idx="79">
                  <c:v>68869</c:v>
                </c:pt>
                <c:pt idx="80">
                  <c:v>69763</c:v>
                </c:pt>
                <c:pt idx="81">
                  <c:v>70739</c:v>
                </c:pt>
                <c:pt idx="82">
                  <c:v>71099</c:v>
                </c:pt>
                <c:pt idx="83">
                  <c:v>71271</c:v>
                </c:pt>
                <c:pt idx="84">
                  <c:v>71804</c:v>
                </c:pt>
                <c:pt idx="85">
                  <c:v>72356</c:v>
                </c:pt>
                <c:pt idx="86">
                  <c:v>72862</c:v>
                </c:pt>
                <c:pt idx="87">
                  <c:v>73422</c:v>
                </c:pt>
                <c:pt idx="88">
                  <c:v>74003</c:v>
                </c:pt>
                <c:pt idx="89">
                  <c:v>74155</c:v>
                </c:pt>
                <c:pt idx="90">
                  <c:v>74322</c:v>
                </c:pt>
                <c:pt idx="91">
                  <c:v>74670</c:v>
                </c:pt>
                <c:pt idx="92">
                  <c:v>75116</c:v>
                </c:pt>
                <c:pt idx="93">
                  <c:v>75584</c:v>
                </c:pt>
                <c:pt idx="94">
                  <c:v>76038</c:v>
                </c:pt>
                <c:pt idx="95">
                  <c:v>76143</c:v>
                </c:pt>
                <c:pt idx="96">
                  <c:v>76185</c:v>
                </c:pt>
                <c:pt idx="97">
                  <c:v>76234</c:v>
                </c:pt>
                <c:pt idx="98">
                  <c:v>76270</c:v>
                </c:pt>
                <c:pt idx="99">
                  <c:v>76516</c:v>
                </c:pt>
                <c:pt idx="100">
                  <c:v>76834</c:v>
                </c:pt>
                <c:pt idx="101">
                  <c:v>77373</c:v>
                </c:pt>
                <c:pt idx="102">
                  <c:v>77947</c:v>
                </c:pt>
                <c:pt idx="103">
                  <c:v>78106</c:v>
                </c:pt>
                <c:pt idx="104">
                  <c:v>78207</c:v>
                </c:pt>
                <c:pt idx="105">
                  <c:v>78635</c:v>
                </c:pt>
                <c:pt idx="106">
                  <c:v>79014</c:v>
                </c:pt>
                <c:pt idx="107">
                  <c:v>79468</c:v>
                </c:pt>
                <c:pt idx="108">
                  <c:v>80128</c:v>
                </c:pt>
                <c:pt idx="109">
                  <c:v>80854</c:v>
                </c:pt>
                <c:pt idx="110">
                  <c:v>81058</c:v>
                </c:pt>
                <c:pt idx="111">
                  <c:v>81249</c:v>
                </c:pt>
                <c:pt idx="112">
                  <c:v>81771</c:v>
                </c:pt>
                <c:pt idx="113">
                  <c:v>82275</c:v>
                </c:pt>
                <c:pt idx="114">
                  <c:v>82934</c:v>
                </c:pt>
                <c:pt idx="115">
                  <c:v>83659</c:v>
                </c:pt>
                <c:pt idx="116">
                  <c:v>84370</c:v>
                </c:pt>
                <c:pt idx="117">
                  <c:v>84570</c:v>
                </c:pt>
                <c:pt idx="118">
                  <c:v>84758</c:v>
                </c:pt>
                <c:pt idx="119">
                  <c:v>85365</c:v>
                </c:pt>
                <c:pt idx="120">
                  <c:v>85913</c:v>
                </c:pt>
                <c:pt idx="121">
                  <c:v>86616</c:v>
                </c:pt>
                <c:pt idx="122">
                  <c:v>87373</c:v>
                </c:pt>
                <c:pt idx="123">
                  <c:v>88021</c:v>
                </c:pt>
                <c:pt idx="124">
                  <c:v>88175</c:v>
                </c:pt>
                <c:pt idx="125">
                  <c:v>88328</c:v>
                </c:pt>
                <c:pt idx="126">
                  <c:v>88837</c:v>
                </c:pt>
                <c:pt idx="127">
                  <c:v>89359</c:v>
                </c:pt>
                <c:pt idx="128">
                  <c:v>89884</c:v>
                </c:pt>
                <c:pt idx="129">
                  <c:v>90432</c:v>
                </c:pt>
                <c:pt idx="130">
                  <c:v>91004</c:v>
                </c:pt>
                <c:pt idx="131">
                  <c:v>91221</c:v>
                </c:pt>
                <c:pt idx="132">
                  <c:v>91328</c:v>
                </c:pt>
                <c:pt idx="133">
                  <c:v>91726</c:v>
                </c:pt>
                <c:pt idx="134">
                  <c:v>92205</c:v>
                </c:pt>
                <c:pt idx="135">
                  <c:v>92638</c:v>
                </c:pt>
                <c:pt idx="136">
                  <c:v>93073</c:v>
                </c:pt>
                <c:pt idx="137">
                  <c:v>93440</c:v>
                </c:pt>
                <c:pt idx="138">
                  <c:v>93602</c:v>
                </c:pt>
                <c:pt idx="139">
                  <c:v>93706</c:v>
                </c:pt>
                <c:pt idx="140">
                  <c:v>94023</c:v>
                </c:pt>
                <c:pt idx="141">
                  <c:v>94396</c:v>
                </c:pt>
                <c:pt idx="142">
                  <c:v>94757</c:v>
                </c:pt>
                <c:pt idx="143">
                  <c:v>95150</c:v>
                </c:pt>
                <c:pt idx="144">
                  <c:v>95515</c:v>
                </c:pt>
                <c:pt idx="145">
                  <c:v>95660</c:v>
                </c:pt>
                <c:pt idx="146">
                  <c:v>95758</c:v>
                </c:pt>
                <c:pt idx="147">
                  <c:v>95973</c:v>
                </c:pt>
                <c:pt idx="148">
                  <c:v>96212</c:v>
                </c:pt>
                <c:pt idx="149">
                  <c:v>96564</c:v>
                </c:pt>
                <c:pt idx="150">
                  <c:v>96893</c:v>
                </c:pt>
                <c:pt idx="151">
                  <c:v>97178</c:v>
                </c:pt>
                <c:pt idx="152">
                  <c:v>97321</c:v>
                </c:pt>
                <c:pt idx="153">
                  <c:v>97412</c:v>
                </c:pt>
                <c:pt idx="154">
                  <c:v>97689</c:v>
                </c:pt>
                <c:pt idx="155">
                  <c:v>97960</c:v>
                </c:pt>
                <c:pt idx="156">
                  <c:v>98304</c:v>
                </c:pt>
                <c:pt idx="157">
                  <c:v>98657</c:v>
                </c:pt>
                <c:pt idx="158">
                  <c:v>98982</c:v>
                </c:pt>
                <c:pt idx="159">
                  <c:v>99119</c:v>
                </c:pt>
                <c:pt idx="160">
                  <c:v>99249</c:v>
                </c:pt>
                <c:pt idx="161">
                  <c:v>99586</c:v>
                </c:pt>
                <c:pt idx="162">
                  <c:v>99926</c:v>
                </c:pt>
                <c:pt idx="163">
                  <c:v>100276</c:v>
                </c:pt>
                <c:pt idx="164">
                  <c:v>100637</c:v>
                </c:pt>
                <c:pt idx="165">
                  <c:v>100938</c:v>
                </c:pt>
                <c:pt idx="166">
                  <c:v>101146</c:v>
                </c:pt>
                <c:pt idx="167">
                  <c:v>101263</c:v>
                </c:pt>
                <c:pt idx="168">
                  <c:v>101507</c:v>
                </c:pt>
                <c:pt idx="169">
                  <c:v>101781</c:v>
                </c:pt>
                <c:pt idx="170">
                  <c:v>102022</c:v>
                </c:pt>
                <c:pt idx="171">
                  <c:v>102293</c:v>
                </c:pt>
                <c:pt idx="172">
                  <c:v>102510</c:v>
                </c:pt>
                <c:pt idx="173">
                  <c:v>102628</c:v>
                </c:pt>
                <c:pt idx="174">
                  <c:v>102722</c:v>
                </c:pt>
                <c:pt idx="175">
                  <c:v>102900</c:v>
                </c:pt>
                <c:pt idx="176">
                  <c:v>103121</c:v>
                </c:pt>
                <c:pt idx="177">
                  <c:v>103310</c:v>
                </c:pt>
                <c:pt idx="178">
                  <c:v>103471</c:v>
                </c:pt>
                <c:pt idx="179">
                  <c:v>103657</c:v>
                </c:pt>
                <c:pt idx="180">
                  <c:v>103748</c:v>
                </c:pt>
                <c:pt idx="181">
                  <c:v>103816</c:v>
                </c:pt>
                <c:pt idx="182">
                  <c:v>103997</c:v>
                </c:pt>
                <c:pt idx="183">
                  <c:v>104165</c:v>
                </c:pt>
                <c:pt idx="184">
                  <c:v>104346</c:v>
                </c:pt>
                <c:pt idx="185">
                  <c:v>104487</c:v>
                </c:pt>
                <c:pt idx="186">
                  <c:v>104680</c:v>
                </c:pt>
                <c:pt idx="187">
                  <c:v>104714</c:v>
                </c:pt>
                <c:pt idx="188">
                  <c:v>104759</c:v>
                </c:pt>
                <c:pt idx="189">
                  <c:v>104808</c:v>
                </c:pt>
                <c:pt idx="190">
                  <c:v>104840</c:v>
                </c:pt>
                <c:pt idx="191">
                  <c:v>105004</c:v>
                </c:pt>
                <c:pt idx="192">
                  <c:v>105182</c:v>
                </c:pt>
                <c:pt idx="193">
                  <c:v>105355</c:v>
                </c:pt>
                <c:pt idx="194">
                  <c:v>105415</c:v>
                </c:pt>
                <c:pt idx="195">
                  <c:v>105464</c:v>
                </c:pt>
                <c:pt idx="196">
                  <c:v>105626</c:v>
                </c:pt>
                <c:pt idx="197">
                  <c:v>105811</c:v>
                </c:pt>
                <c:pt idx="198">
                  <c:v>106014</c:v>
                </c:pt>
                <c:pt idx="199">
                  <c:v>106205</c:v>
                </c:pt>
                <c:pt idx="200">
                  <c:v>106388</c:v>
                </c:pt>
                <c:pt idx="201">
                  <c:v>106438</c:v>
                </c:pt>
                <c:pt idx="202">
                  <c:v>106496</c:v>
                </c:pt>
                <c:pt idx="203">
                  <c:v>106666</c:v>
                </c:pt>
                <c:pt idx="204">
                  <c:v>106815</c:v>
                </c:pt>
                <c:pt idx="205">
                  <c:v>106995</c:v>
                </c:pt>
                <c:pt idx="206">
                  <c:v>107173</c:v>
                </c:pt>
                <c:pt idx="207">
                  <c:v>107320</c:v>
                </c:pt>
                <c:pt idx="208">
                  <c:v>107364</c:v>
                </c:pt>
                <c:pt idx="209">
                  <c:v>107390</c:v>
                </c:pt>
                <c:pt idx="210">
                  <c:v>107558</c:v>
                </c:pt>
                <c:pt idx="211">
                  <c:v>107728</c:v>
                </c:pt>
                <c:pt idx="212">
                  <c:v>107879</c:v>
                </c:pt>
                <c:pt idx="213">
                  <c:v>108028</c:v>
                </c:pt>
                <c:pt idx="214">
                  <c:v>108193</c:v>
                </c:pt>
                <c:pt idx="215">
                  <c:v>108232</c:v>
                </c:pt>
                <c:pt idx="216">
                  <c:v>108272</c:v>
                </c:pt>
                <c:pt idx="217">
                  <c:v>108371</c:v>
                </c:pt>
                <c:pt idx="218">
                  <c:v>108483</c:v>
                </c:pt>
                <c:pt idx="219">
                  <c:v>108612</c:v>
                </c:pt>
                <c:pt idx="220">
                  <c:v>108721</c:v>
                </c:pt>
                <c:pt idx="221">
                  <c:v>108840</c:v>
                </c:pt>
                <c:pt idx="222">
                  <c:v>108862</c:v>
                </c:pt>
                <c:pt idx="223">
                  <c:v>108887</c:v>
                </c:pt>
                <c:pt idx="224">
                  <c:v>108972</c:v>
                </c:pt>
                <c:pt idx="225">
                  <c:v>109051</c:v>
                </c:pt>
                <c:pt idx="226">
                  <c:v>109121</c:v>
                </c:pt>
                <c:pt idx="227">
                  <c:v>109227</c:v>
                </c:pt>
                <c:pt idx="228">
                  <c:v>109290</c:v>
                </c:pt>
                <c:pt idx="229">
                  <c:v>109311</c:v>
                </c:pt>
                <c:pt idx="230">
                  <c:v>109333</c:v>
                </c:pt>
                <c:pt idx="231">
                  <c:v>109416</c:v>
                </c:pt>
                <c:pt idx="232">
                  <c:v>109495</c:v>
                </c:pt>
                <c:pt idx="233">
                  <c:v>109557</c:v>
                </c:pt>
                <c:pt idx="234">
                  <c:v>109627</c:v>
                </c:pt>
                <c:pt idx="235">
                  <c:v>109742</c:v>
                </c:pt>
                <c:pt idx="236">
                  <c:v>109756</c:v>
                </c:pt>
                <c:pt idx="237">
                  <c:v>109767</c:v>
                </c:pt>
                <c:pt idx="238">
                  <c:v>109863</c:v>
                </c:pt>
                <c:pt idx="239">
                  <c:v>109951</c:v>
                </c:pt>
                <c:pt idx="240">
                  <c:v>110018</c:v>
                </c:pt>
                <c:pt idx="241">
                  <c:v>110090</c:v>
                </c:pt>
                <c:pt idx="242">
                  <c:v>110178</c:v>
                </c:pt>
                <c:pt idx="243">
                  <c:v>110194</c:v>
                </c:pt>
                <c:pt idx="244">
                  <c:v>110210</c:v>
                </c:pt>
                <c:pt idx="245">
                  <c:v>110282</c:v>
                </c:pt>
                <c:pt idx="246">
                  <c:v>110343</c:v>
                </c:pt>
                <c:pt idx="247">
                  <c:v>110399</c:v>
                </c:pt>
                <c:pt idx="248">
                  <c:v>110472</c:v>
                </c:pt>
                <c:pt idx="249">
                  <c:v>110548</c:v>
                </c:pt>
                <c:pt idx="250">
                  <c:v>110560</c:v>
                </c:pt>
                <c:pt idx="251">
                  <c:v>110570</c:v>
                </c:pt>
                <c:pt idx="252">
                  <c:v>110629</c:v>
                </c:pt>
                <c:pt idx="253">
                  <c:v>110671</c:v>
                </c:pt>
                <c:pt idx="254">
                  <c:v>110722</c:v>
                </c:pt>
                <c:pt idx="255">
                  <c:v>110778</c:v>
                </c:pt>
                <c:pt idx="256">
                  <c:v>110829</c:v>
                </c:pt>
                <c:pt idx="257">
                  <c:v>110846</c:v>
                </c:pt>
                <c:pt idx="258">
                  <c:v>110853</c:v>
                </c:pt>
                <c:pt idx="259">
                  <c:v>110897</c:v>
                </c:pt>
                <c:pt idx="260">
                  <c:v>110959</c:v>
                </c:pt>
                <c:pt idx="261">
                  <c:v>111007</c:v>
                </c:pt>
                <c:pt idx="262">
                  <c:v>111064</c:v>
                </c:pt>
                <c:pt idx="263">
                  <c:v>111131</c:v>
                </c:pt>
                <c:pt idx="264">
                  <c:v>111148</c:v>
                </c:pt>
                <c:pt idx="265">
                  <c:v>111155</c:v>
                </c:pt>
                <c:pt idx="266">
                  <c:v>111193</c:v>
                </c:pt>
                <c:pt idx="267">
                  <c:v>111242</c:v>
                </c:pt>
                <c:pt idx="268">
                  <c:v>111285</c:v>
                </c:pt>
                <c:pt idx="269">
                  <c:v>111338</c:v>
                </c:pt>
                <c:pt idx="270">
                  <c:v>111410</c:v>
                </c:pt>
                <c:pt idx="271">
                  <c:v>111420</c:v>
                </c:pt>
                <c:pt idx="272">
                  <c:v>111424</c:v>
                </c:pt>
                <c:pt idx="273">
                  <c:v>111467</c:v>
                </c:pt>
                <c:pt idx="274">
                  <c:v>111469</c:v>
                </c:pt>
                <c:pt idx="275">
                  <c:v>111510</c:v>
                </c:pt>
                <c:pt idx="276">
                  <c:v>111549</c:v>
                </c:pt>
                <c:pt idx="277">
                  <c:v>111583</c:v>
                </c:pt>
                <c:pt idx="278">
                  <c:v>111590</c:v>
                </c:pt>
                <c:pt idx="279">
                  <c:v>111597</c:v>
                </c:pt>
                <c:pt idx="280">
                  <c:v>111625</c:v>
                </c:pt>
                <c:pt idx="281">
                  <c:v>111672</c:v>
                </c:pt>
                <c:pt idx="282">
                  <c:v>111721</c:v>
                </c:pt>
                <c:pt idx="283">
                  <c:v>111749</c:v>
                </c:pt>
                <c:pt idx="284">
                  <c:v>111799</c:v>
                </c:pt>
                <c:pt idx="285">
                  <c:v>111809</c:v>
                </c:pt>
                <c:pt idx="286">
                  <c:v>111814</c:v>
                </c:pt>
                <c:pt idx="287">
                  <c:v>111844</c:v>
                </c:pt>
                <c:pt idx="288">
                  <c:v>111865</c:v>
                </c:pt>
                <c:pt idx="289">
                  <c:v>111902</c:v>
                </c:pt>
                <c:pt idx="290">
                  <c:v>111932</c:v>
                </c:pt>
                <c:pt idx="291">
                  <c:v>111977</c:v>
                </c:pt>
                <c:pt idx="292">
                  <c:v>111989</c:v>
                </c:pt>
                <c:pt idx="293">
                  <c:v>112006</c:v>
                </c:pt>
                <c:pt idx="294">
                  <c:v>112058</c:v>
                </c:pt>
                <c:pt idx="295">
                  <c:v>112114</c:v>
                </c:pt>
                <c:pt idx="296">
                  <c:v>112173</c:v>
                </c:pt>
                <c:pt idx="297">
                  <c:v>112287</c:v>
                </c:pt>
                <c:pt idx="298">
                  <c:v>112411</c:v>
                </c:pt>
                <c:pt idx="299">
                  <c:v>112437</c:v>
                </c:pt>
                <c:pt idx="300">
                  <c:v>112461</c:v>
                </c:pt>
                <c:pt idx="301">
                  <c:v>112585</c:v>
                </c:pt>
                <c:pt idx="302">
                  <c:v>112753</c:v>
                </c:pt>
                <c:pt idx="303">
                  <c:v>112954</c:v>
                </c:pt>
                <c:pt idx="304">
                  <c:v>112990</c:v>
                </c:pt>
                <c:pt idx="305">
                  <c:v>113154</c:v>
                </c:pt>
                <c:pt idx="306">
                  <c:v>113200</c:v>
                </c:pt>
                <c:pt idx="307">
                  <c:v>113232</c:v>
                </c:pt>
                <c:pt idx="308">
                  <c:v>113401</c:v>
                </c:pt>
                <c:pt idx="309">
                  <c:v>113602</c:v>
                </c:pt>
                <c:pt idx="310">
                  <c:v>113792</c:v>
                </c:pt>
                <c:pt idx="311">
                  <c:v>114025</c:v>
                </c:pt>
                <c:pt idx="312">
                  <c:v>114272</c:v>
                </c:pt>
                <c:pt idx="313">
                  <c:v>114330</c:v>
                </c:pt>
                <c:pt idx="314">
                  <c:v>114368</c:v>
                </c:pt>
                <c:pt idx="315">
                  <c:v>114554</c:v>
                </c:pt>
                <c:pt idx="316">
                  <c:v>114709</c:v>
                </c:pt>
                <c:pt idx="317">
                  <c:v>114897</c:v>
                </c:pt>
                <c:pt idx="318">
                  <c:v>115074</c:v>
                </c:pt>
                <c:pt idx="319">
                  <c:v>115279</c:v>
                </c:pt>
                <c:pt idx="320">
                  <c:v>115338</c:v>
                </c:pt>
                <c:pt idx="321">
                  <c:v>115377</c:v>
                </c:pt>
                <c:pt idx="322">
                  <c:v>115567</c:v>
                </c:pt>
                <c:pt idx="323">
                  <c:v>115771</c:v>
                </c:pt>
                <c:pt idx="324">
                  <c:v>115821</c:v>
                </c:pt>
                <c:pt idx="325">
                  <c:v>116045</c:v>
                </c:pt>
                <c:pt idx="326">
                  <c:v>116322</c:v>
                </c:pt>
                <c:pt idx="327">
                  <c:v>116413</c:v>
                </c:pt>
                <c:pt idx="328">
                  <c:v>116480</c:v>
                </c:pt>
                <c:pt idx="329">
                  <c:v>116666</c:v>
                </c:pt>
                <c:pt idx="330">
                  <c:v>116845</c:v>
                </c:pt>
                <c:pt idx="331">
                  <c:v>117071</c:v>
                </c:pt>
                <c:pt idx="332">
                  <c:v>117286</c:v>
                </c:pt>
                <c:pt idx="333">
                  <c:v>117524</c:v>
                </c:pt>
                <c:pt idx="334">
                  <c:v>117586</c:v>
                </c:pt>
                <c:pt idx="335">
                  <c:v>117609</c:v>
                </c:pt>
                <c:pt idx="336">
                  <c:v>117759</c:v>
                </c:pt>
                <c:pt idx="337">
                  <c:v>117919</c:v>
                </c:pt>
                <c:pt idx="338">
                  <c:v>118074</c:v>
                </c:pt>
                <c:pt idx="339">
                  <c:v>118190</c:v>
                </c:pt>
                <c:pt idx="340">
                  <c:v>118304</c:v>
                </c:pt>
                <c:pt idx="341">
                  <c:v>118331</c:v>
                </c:pt>
                <c:pt idx="342">
                  <c:v>118342</c:v>
                </c:pt>
                <c:pt idx="343">
                  <c:v>118442</c:v>
                </c:pt>
                <c:pt idx="344">
                  <c:v>118526</c:v>
                </c:pt>
                <c:pt idx="345">
                  <c:v>118626</c:v>
                </c:pt>
                <c:pt idx="346">
                  <c:v>118701</c:v>
                </c:pt>
                <c:pt idx="347">
                  <c:v>118783</c:v>
                </c:pt>
                <c:pt idx="348">
                  <c:v>118797</c:v>
                </c:pt>
                <c:pt idx="349">
                  <c:v>118808</c:v>
                </c:pt>
                <c:pt idx="350">
                  <c:v>118894</c:v>
                </c:pt>
                <c:pt idx="351">
                  <c:v>118956</c:v>
                </c:pt>
                <c:pt idx="352">
                  <c:v>119036</c:v>
                </c:pt>
                <c:pt idx="353">
                  <c:v>119117</c:v>
                </c:pt>
                <c:pt idx="354">
                  <c:v>119201</c:v>
                </c:pt>
                <c:pt idx="355">
                  <c:v>119226</c:v>
                </c:pt>
                <c:pt idx="356">
                  <c:v>119230</c:v>
                </c:pt>
                <c:pt idx="357">
                  <c:v>119287</c:v>
                </c:pt>
                <c:pt idx="358">
                  <c:v>119327</c:v>
                </c:pt>
                <c:pt idx="359">
                  <c:v>119366</c:v>
                </c:pt>
                <c:pt idx="360">
                  <c:v>119386</c:v>
                </c:pt>
                <c:pt idx="361">
                  <c:v>119413</c:v>
                </c:pt>
                <c:pt idx="362">
                  <c:v>119448</c:v>
                </c:pt>
                <c:pt idx="363">
                  <c:v>119487</c:v>
                </c:pt>
                <c:pt idx="364">
                  <c:v>119521</c:v>
                </c:pt>
                <c:pt idx="365">
                  <c:v>119524</c:v>
                </c:pt>
                <c:pt idx="366">
                  <c:v>119527</c:v>
                </c:pt>
                <c:pt idx="367">
                  <c:v>119571</c:v>
                </c:pt>
                <c:pt idx="368">
                  <c:v>119603</c:v>
                </c:pt>
                <c:pt idx="369">
                  <c:v>119662</c:v>
                </c:pt>
                <c:pt idx="370">
                  <c:v>119716</c:v>
                </c:pt>
                <c:pt idx="371">
                  <c:v>119802</c:v>
                </c:pt>
                <c:pt idx="372">
                  <c:v>119810</c:v>
                </c:pt>
                <c:pt idx="373">
                  <c:v>119815</c:v>
                </c:pt>
                <c:pt idx="374">
                  <c:v>119855</c:v>
                </c:pt>
                <c:pt idx="375">
                  <c:v>119907</c:v>
                </c:pt>
                <c:pt idx="376">
                  <c:v>119954</c:v>
                </c:pt>
                <c:pt idx="377">
                  <c:v>120014</c:v>
                </c:pt>
                <c:pt idx="378">
                  <c:v>120097</c:v>
                </c:pt>
                <c:pt idx="379">
                  <c:v>120112</c:v>
                </c:pt>
                <c:pt idx="380">
                  <c:v>120118</c:v>
                </c:pt>
                <c:pt idx="381">
                  <c:v>120164</c:v>
                </c:pt>
                <c:pt idx="382">
                  <c:v>120219</c:v>
                </c:pt>
                <c:pt idx="383">
                  <c:v>120258</c:v>
                </c:pt>
                <c:pt idx="384">
                  <c:v>120287</c:v>
                </c:pt>
                <c:pt idx="385">
                  <c:v>120324</c:v>
                </c:pt>
                <c:pt idx="386">
                  <c:v>120327</c:v>
                </c:pt>
                <c:pt idx="387">
                  <c:v>120330</c:v>
                </c:pt>
                <c:pt idx="388">
                  <c:v>120345</c:v>
                </c:pt>
                <c:pt idx="389">
                  <c:v>120363</c:v>
                </c:pt>
                <c:pt idx="390">
                  <c:v>120379</c:v>
                </c:pt>
                <c:pt idx="391">
                  <c:v>120397</c:v>
                </c:pt>
                <c:pt idx="392">
                  <c:v>120425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List1!$J$1:$OL$1</c:f>
              <c:strCache>
                <c:ptCount val="393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</c:strCache>
            </c:strRef>
          </c:cat>
          <c:val>
            <c:numRef>
              <c:f>List1!$J$4:$OL$4</c:f>
              <c:numCache>
                <c:formatCode>General</c:formatCode>
                <c:ptCount val="393"/>
                <c:pt idx="0">
                  <c:v>640</c:v>
                </c:pt>
                <c:pt idx="1">
                  <c:v>1248</c:v>
                </c:pt>
                <c:pt idx="2">
                  <c:v>1873</c:v>
                </c:pt>
                <c:pt idx="3">
                  <c:v>2046</c:v>
                </c:pt>
                <c:pt idx="4">
                  <c:v>2075</c:v>
                </c:pt>
                <c:pt idx="5">
                  <c:v>2363</c:v>
                </c:pt>
                <c:pt idx="6">
                  <c:v>2574</c:v>
                </c:pt>
                <c:pt idx="7">
                  <c:v>3201</c:v>
                </c:pt>
                <c:pt idx="8">
                  <c:v>4164</c:v>
                </c:pt>
                <c:pt idx="9">
                  <c:v>5582</c:v>
                </c:pt>
                <c:pt idx="10">
                  <c:v>7183</c:v>
                </c:pt>
                <c:pt idx="11">
                  <c:v>9030</c:v>
                </c:pt>
                <c:pt idx="12">
                  <c:v>9338</c:v>
                </c:pt>
                <c:pt idx="13">
                  <c:v>9647</c:v>
                </c:pt>
                <c:pt idx="14">
                  <c:v>11514</c:v>
                </c:pt>
                <c:pt idx="15">
                  <c:v>13796</c:v>
                </c:pt>
                <c:pt idx="16">
                  <c:v>15839</c:v>
                </c:pt>
                <c:pt idx="17">
                  <c:v>17729</c:v>
                </c:pt>
                <c:pt idx="18">
                  <c:v>19341</c:v>
                </c:pt>
                <c:pt idx="19">
                  <c:v>19561</c:v>
                </c:pt>
                <c:pt idx="20">
                  <c:v>19657</c:v>
                </c:pt>
                <c:pt idx="21">
                  <c:v>20832</c:v>
                </c:pt>
                <c:pt idx="22">
                  <c:v>21765</c:v>
                </c:pt>
                <c:pt idx="23">
                  <c:v>22709</c:v>
                </c:pt>
                <c:pt idx="24">
                  <c:v>23567</c:v>
                </c:pt>
                <c:pt idx="25">
                  <c:v>24319</c:v>
                </c:pt>
                <c:pt idx="26">
                  <c:v>24383</c:v>
                </c:pt>
                <c:pt idx="27">
                  <c:v>24428</c:v>
                </c:pt>
                <c:pt idx="28">
                  <c:v>24879</c:v>
                </c:pt>
                <c:pt idx="29">
                  <c:v>25332</c:v>
                </c:pt>
                <c:pt idx="30">
                  <c:v>25729</c:v>
                </c:pt>
                <c:pt idx="31">
                  <c:v>26132</c:v>
                </c:pt>
                <c:pt idx="32">
                  <c:v>26516</c:v>
                </c:pt>
                <c:pt idx="33">
                  <c:v>26540</c:v>
                </c:pt>
                <c:pt idx="34">
                  <c:v>26572</c:v>
                </c:pt>
                <c:pt idx="35">
                  <c:v>26864</c:v>
                </c:pt>
                <c:pt idx="36">
                  <c:v>27154</c:v>
                </c:pt>
                <c:pt idx="37">
                  <c:v>27387</c:v>
                </c:pt>
                <c:pt idx="38">
                  <c:v>27571</c:v>
                </c:pt>
                <c:pt idx="39">
                  <c:v>27806</c:v>
                </c:pt>
                <c:pt idx="40">
                  <c:v>27815</c:v>
                </c:pt>
                <c:pt idx="41">
                  <c:v>27833</c:v>
                </c:pt>
                <c:pt idx="42">
                  <c:v>28070</c:v>
                </c:pt>
                <c:pt idx="43">
                  <c:v>28265</c:v>
                </c:pt>
                <c:pt idx="44">
                  <c:v>28532</c:v>
                </c:pt>
                <c:pt idx="45">
                  <c:v>28883</c:v>
                </c:pt>
                <c:pt idx="46">
                  <c:v>29275</c:v>
                </c:pt>
                <c:pt idx="47">
                  <c:v>29387</c:v>
                </c:pt>
                <c:pt idx="48">
                  <c:v>29453</c:v>
                </c:pt>
                <c:pt idx="49">
                  <c:v>29868</c:v>
                </c:pt>
                <c:pt idx="50">
                  <c:v>30374</c:v>
                </c:pt>
                <c:pt idx="51">
                  <c:v>30919</c:v>
                </c:pt>
                <c:pt idx="52">
                  <c:v>31477</c:v>
                </c:pt>
                <c:pt idx="53">
                  <c:v>32131</c:v>
                </c:pt>
                <c:pt idx="54">
                  <c:v>32357</c:v>
                </c:pt>
                <c:pt idx="55">
                  <c:v>32414</c:v>
                </c:pt>
                <c:pt idx="56">
                  <c:v>33099</c:v>
                </c:pt>
                <c:pt idx="57">
                  <c:v>34101</c:v>
                </c:pt>
                <c:pt idx="58">
                  <c:v>35179</c:v>
                </c:pt>
                <c:pt idx="59">
                  <c:v>36331</c:v>
                </c:pt>
                <c:pt idx="60">
                  <c:v>37405</c:v>
                </c:pt>
                <c:pt idx="61">
                  <c:v>37564</c:v>
                </c:pt>
                <c:pt idx="62">
                  <c:v>37694</c:v>
                </c:pt>
                <c:pt idx="63">
                  <c:v>38807</c:v>
                </c:pt>
                <c:pt idx="64">
                  <c:v>40017</c:v>
                </c:pt>
                <c:pt idx="65">
                  <c:v>41129</c:v>
                </c:pt>
                <c:pt idx="66">
                  <c:v>42130</c:v>
                </c:pt>
                <c:pt idx="67">
                  <c:v>43317</c:v>
                </c:pt>
                <c:pt idx="68">
                  <c:v>43607</c:v>
                </c:pt>
                <c:pt idx="69">
                  <c:v>43822</c:v>
                </c:pt>
                <c:pt idx="70">
                  <c:v>44665</c:v>
                </c:pt>
                <c:pt idx="71">
                  <c:v>45488</c:v>
                </c:pt>
                <c:pt idx="72">
                  <c:v>46386</c:v>
                </c:pt>
                <c:pt idx="73">
                  <c:v>47584</c:v>
                </c:pt>
                <c:pt idx="74">
                  <c:v>48697</c:v>
                </c:pt>
                <c:pt idx="75">
                  <c:v>48981</c:v>
                </c:pt>
                <c:pt idx="76">
                  <c:v>49222</c:v>
                </c:pt>
                <c:pt idx="77">
                  <c:v>49854</c:v>
                </c:pt>
                <c:pt idx="78">
                  <c:v>50783</c:v>
                </c:pt>
                <c:pt idx="79">
                  <c:v>51722</c:v>
                </c:pt>
                <c:pt idx="80">
                  <c:v>52500</c:v>
                </c:pt>
                <c:pt idx="81">
                  <c:v>53457</c:v>
                </c:pt>
                <c:pt idx="82">
                  <c:v>53857</c:v>
                </c:pt>
                <c:pt idx="83">
                  <c:v>54063</c:v>
                </c:pt>
                <c:pt idx="84">
                  <c:v>54512</c:v>
                </c:pt>
                <c:pt idx="85">
                  <c:v>55006</c:v>
                </c:pt>
                <c:pt idx="86">
                  <c:v>55423</c:v>
                </c:pt>
                <c:pt idx="87">
                  <c:v>55968</c:v>
                </c:pt>
                <c:pt idx="88">
                  <c:v>56546</c:v>
                </c:pt>
                <c:pt idx="89">
                  <c:v>56706</c:v>
                </c:pt>
                <c:pt idx="90">
                  <c:v>56842</c:v>
                </c:pt>
                <c:pt idx="91">
                  <c:v>57152</c:v>
                </c:pt>
                <c:pt idx="92">
                  <c:v>57574</c:v>
                </c:pt>
                <c:pt idx="93">
                  <c:v>58069</c:v>
                </c:pt>
                <c:pt idx="94">
                  <c:v>58499</c:v>
                </c:pt>
                <c:pt idx="95">
                  <c:v>58586</c:v>
                </c:pt>
                <c:pt idx="96">
                  <c:v>58644</c:v>
                </c:pt>
                <c:pt idx="97">
                  <c:v>58682</c:v>
                </c:pt>
                <c:pt idx="98">
                  <c:v>58711</c:v>
                </c:pt>
                <c:pt idx="99">
                  <c:v>58941</c:v>
                </c:pt>
                <c:pt idx="100">
                  <c:v>59205</c:v>
                </c:pt>
                <c:pt idx="101">
                  <c:v>59745</c:v>
                </c:pt>
                <c:pt idx="102">
                  <c:v>60248</c:v>
                </c:pt>
                <c:pt idx="103">
                  <c:v>60421</c:v>
                </c:pt>
                <c:pt idx="104">
                  <c:v>60537</c:v>
                </c:pt>
                <c:pt idx="105">
                  <c:v>60915</c:v>
                </c:pt>
                <c:pt idx="106">
                  <c:v>61228</c:v>
                </c:pt>
                <c:pt idx="107">
                  <c:v>61614</c:v>
                </c:pt>
                <c:pt idx="108">
                  <c:v>62165</c:v>
                </c:pt>
                <c:pt idx="109">
                  <c:v>62814</c:v>
                </c:pt>
                <c:pt idx="110">
                  <c:v>62991</c:v>
                </c:pt>
                <c:pt idx="111">
                  <c:v>63185</c:v>
                </c:pt>
                <c:pt idx="112">
                  <c:v>63642</c:v>
                </c:pt>
                <c:pt idx="113">
                  <c:v>64068</c:v>
                </c:pt>
                <c:pt idx="114">
                  <c:v>64568</c:v>
                </c:pt>
                <c:pt idx="115">
                  <c:v>65169</c:v>
                </c:pt>
                <c:pt idx="116">
                  <c:v>65817</c:v>
                </c:pt>
                <c:pt idx="117">
                  <c:v>66002</c:v>
                </c:pt>
                <c:pt idx="118">
                  <c:v>66153</c:v>
                </c:pt>
                <c:pt idx="119">
                  <c:v>66636</c:v>
                </c:pt>
                <c:pt idx="120">
                  <c:v>67059</c:v>
                </c:pt>
                <c:pt idx="121">
                  <c:v>67627</c:v>
                </c:pt>
                <c:pt idx="122">
                  <c:v>68214</c:v>
                </c:pt>
                <c:pt idx="123">
                  <c:v>68832</c:v>
                </c:pt>
                <c:pt idx="124">
                  <c:v>68986</c:v>
                </c:pt>
                <c:pt idx="125">
                  <c:v>69141</c:v>
                </c:pt>
                <c:pt idx="126">
                  <c:v>69597</c:v>
                </c:pt>
                <c:pt idx="127">
                  <c:v>70056</c:v>
                </c:pt>
                <c:pt idx="128">
                  <c:v>70583</c:v>
                </c:pt>
                <c:pt idx="129">
                  <c:v>71115</c:v>
                </c:pt>
                <c:pt idx="130">
                  <c:v>71678</c:v>
                </c:pt>
                <c:pt idx="131">
                  <c:v>71901</c:v>
                </c:pt>
                <c:pt idx="132">
                  <c:v>72072</c:v>
                </c:pt>
                <c:pt idx="133">
                  <c:v>72549</c:v>
                </c:pt>
                <c:pt idx="134">
                  <c:v>72982</c:v>
                </c:pt>
                <c:pt idx="135">
                  <c:v>73459</c:v>
                </c:pt>
                <c:pt idx="136">
                  <c:v>74008</c:v>
                </c:pt>
                <c:pt idx="137">
                  <c:v>74520</c:v>
                </c:pt>
                <c:pt idx="138">
                  <c:v>74730</c:v>
                </c:pt>
                <c:pt idx="139">
                  <c:v>74882</c:v>
                </c:pt>
                <c:pt idx="140">
                  <c:v>75272</c:v>
                </c:pt>
                <c:pt idx="141">
                  <c:v>75690</c:v>
                </c:pt>
                <c:pt idx="142">
                  <c:v>76154</c:v>
                </c:pt>
                <c:pt idx="143">
                  <c:v>76599</c:v>
                </c:pt>
                <c:pt idx="144">
                  <c:v>77056</c:v>
                </c:pt>
                <c:pt idx="145">
                  <c:v>77234</c:v>
                </c:pt>
                <c:pt idx="146">
                  <c:v>77350</c:v>
                </c:pt>
                <c:pt idx="147">
                  <c:v>77639</c:v>
                </c:pt>
                <c:pt idx="148">
                  <c:v>77969</c:v>
                </c:pt>
                <c:pt idx="149">
                  <c:v>78381</c:v>
                </c:pt>
                <c:pt idx="150">
                  <c:v>78757</c:v>
                </c:pt>
                <c:pt idx="151">
                  <c:v>79196</c:v>
                </c:pt>
                <c:pt idx="152">
                  <c:v>79384</c:v>
                </c:pt>
                <c:pt idx="153">
                  <c:v>79552</c:v>
                </c:pt>
                <c:pt idx="154">
                  <c:v>79895</c:v>
                </c:pt>
                <c:pt idx="155">
                  <c:v>80267</c:v>
                </c:pt>
                <c:pt idx="156">
                  <c:v>80719</c:v>
                </c:pt>
                <c:pt idx="157">
                  <c:v>81137</c:v>
                </c:pt>
                <c:pt idx="158">
                  <c:v>81604</c:v>
                </c:pt>
                <c:pt idx="159">
                  <c:v>81866</c:v>
                </c:pt>
                <c:pt idx="160">
                  <c:v>82111</c:v>
                </c:pt>
                <c:pt idx="161">
                  <c:v>82590</c:v>
                </c:pt>
                <c:pt idx="162">
                  <c:v>83138</c:v>
                </c:pt>
                <c:pt idx="163">
                  <c:v>83629</c:v>
                </c:pt>
                <c:pt idx="164">
                  <c:v>84063</c:v>
                </c:pt>
                <c:pt idx="165">
                  <c:v>84527</c:v>
                </c:pt>
                <c:pt idx="166">
                  <c:v>84818</c:v>
                </c:pt>
                <c:pt idx="167">
                  <c:v>85046</c:v>
                </c:pt>
                <c:pt idx="168">
                  <c:v>85403</c:v>
                </c:pt>
                <c:pt idx="169">
                  <c:v>85839</c:v>
                </c:pt>
                <c:pt idx="170">
                  <c:v>86229</c:v>
                </c:pt>
                <c:pt idx="171">
                  <c:v>86598</c:v>
                </c:pt>
                <c:pt idx="172">
                  <c:v>86980</c:v>
                </c:pt>
                <c:pt idx="173">
                  <c:v>87171</c:v>
                </c:pt>
                <c:pt idx="174">
                  <c:v>87313</c:v>
                </c:pt>
                <c:pt idx="175">
                  <c:v>87612</c:v>
                </c:pt>
                <c:pt idx="176">
                  <c:v>87931</c:v>
                </c:pt>
                <c:pt idx="177">
                  <c:v>88188</c:v>
                </c:pt>
                <c:pt idx="178">
                  <c:v>88478</c:v>
                </c:pt>
                <c:pt idx="179">
                  <c:v>88738</c:v>
                </c:pt>
                <c:pt idx="180">
                  <c:v>88890</c:v>
                </c:pt>
                <c:pt idx="181">
                  <c:v>89003</c:v>
                </c:pt>
                <c:pt idx="182">
                  <c:v>89276</c:v>
                </c:pt>
                <c:pt idx="183">
                  <c:v>89525</c:v>
                </c:pt>
                <c:pt idx="184">
                  <c:v>89769</c:v>
                </c:pt>
                <c:pt idx="185">
                  <c:v>89948</c:v>
                </c:pt>
                <c:pt idx="186">
                  <c:v>90186</c:v>
                </c:pt>
                <c:pt idx="187">
                  <c:v>90238</c:v>
                </c:pt>
                <c:pt idx="188">
                  <c:v>90298</c:v>
                </c:pt>
                <c:pt idx="189">
                  <c:v>90356</c:v>
                </c:pt>
                <c:pt idx="190">
                  <c:v>90416</c:v>
                </c:pt>
                <c:pt idx="191">
                  <c:v>90625</c:v>
                </c:pt>
                <c:pt idx="192">
                  <c:v>90843</c:v>
                </c:pt>
                <c:pt idx="193">
                  <c:v>91068</c:v>
                </c:pt>
                <c:pt idx="194">
                  <c:v>91161</c:v>
                </c:pt>
                <c:pt idx="195">
                  <c:v>91219</c:v>
                </c:pt>
                <c:pt idx="196">
                  <c:v>91455</c:v>
                </c:pt>
                <c:pt idx="197">
                  <c:v>91675</c:v>
                </c:pt>
                <c:pt idx="198">
                  <c:v>91916</c:v>
                </c:pt>
                <c:pt idx="199">
                  <c:v>92164</c:v>
                </c:pt>
                <c:pt idx="200">
                  <c:v>92416</c:v>
                </c:pt>
                <c:pt idx="201">
                  <c:v>92526</c:v>
                </c:pt>
                <c:pt idx="202">
                  <c:v>92596</c:v>
                </c:pt>
                <c:pt idx="203">
                  <c:v>92800</c:v>
                </c:pt>
                <c:pt idx="204">
                  <c:v>92961</c:v>
                </c:pt>
                <c:pt idx="205">
                  <c:v>93182</c:v>
                </c:pt>
                <c:pt idx="206">
                  <c:v>93363</c:v>
                </c:pt>
                <c:pt idx="207">
                  <c:v>93576</c:v>
                </c:pt>
                <c:pt idx="208">
                  <c:v>93638</c:v>
                </c:pt>
                <c:pt idx="209">
                  <c:v>93693</c:v>
                </c:pt>
                <c:pt idx="210">
                  <c:v>93874</c:v>
                </c:pt>
                <c:pt idx="211">
                  <c:v>94073</c:v>
                </c:pt>
                <c:pt idx="212">
                  <c:v>94250</c:v>
                </c:pt>
                <c:pt idx="213">
                  <c:v>94410</c:v>
                </c:pt>
                <c:pt idx="214">
                  <c:v>94622</c:v>
                </c:pt>
                <c:pt idx="215">
                  <c:v>94688</c:v>
                </c:pt>
                <c:pt idx="216">
                  <c:v>94738</c:v>
                </c:pt>
                <c:pt idx="217">
                  <c:v>94885</c:v>
                </c:pt>
                <c:pt idx="218">
                  <c:v>95015</c:v>
                </c:pt>
                <c:pt idx="219">
                  <c:v>95160</c:v>
                </c:pt>
                <c:pt idx="220">
                  <c:v>95287</c:v>
                </c:pt>
                <c:pt idx="221">
                  <c:v>95416</c:v>
                </c:pt>
                <c:pt idx="222">
                  <c:v>95454</c:v>
                </c:pt>
                <c:pt idx="223">
                  <c:v>95488</c:v>
                </c:pt>
                <c:pt idx="224">
                  <c:v>95592</c:v>
                </c:pt>
                <c:pt idx="225">
                  <c:v>95708</c:v>
                </c:pt>
                <c:pt idx="226">
                  <c:v>95781</c:v>
                </c:pt>
                <c:pt idx="227">
                  <c:v>95886</c:v>
                </c:pt>
                <c:pt idx="228">
                  <c:v>95990</c:v>
                </c:pt>
                <c:pt idx="229">
                  <c:v>96016</c:v>
                </c:pt>
                <c:pt idx="230">
                  <c:v>96035</c:v>
                </c:pt>
                <c:pt idx="231">
                  <c:v>96117</c:v>
                </c:pt>
                <c:pt idx="232">
                  <c:v>96196</c:v>
                </c:pt>
                <c:pt idx="233">
                  <c:v>96279</c:v>
                </c:pt>
                <c:pt idx="234">
                  <c:v>96351</c:v>
                </c:pt>
                <c:pt idx="235">
                  <c:v>96449</c:v>
                </c:pt>
                <c:pt idx="236">
                  <c:v>96467</c:v>
                </c:pt>
                <c:pt idx="237">
                  <c:v>96486</c:v>
                </c:pt>
                <c:pt idx="238">
                  <c:v>96580</c:v>
                </c:pt>
                <c:pt idx="239">
                  <c:v>96655</c:v>
                </c:pt>
                <c:pt idx="240">
                  <c:v>96732</c:v>
                </c:pt>
                <c:pt idx="241">
                  <c:v>96795</c:v>
                </c:pt>
                <c:pt idx="242">
                  <c:v>96898</c:v>
                </c:pt>
                <c:pt idx="243">
                  <c:v>96924</c:v>
                </c:pt>
                <c:pt idx="244">
                  <c:v>96934</c:v>
                </c:pt>
                <c:pt idx="245">
                  <c:v>97013</c:v>
                </c:pt>
                <c:pt idx="246">
                  <c:v>97092</c:v>
                </c:pt>
                <c:pt idx="247">
                  <c:v>97141</c:v>
                </c:pt>
                <c:pt idx="248">
                  <c:v>97214</c:v>
                </c:pt>
                <c:pt idx="249">
                  <c:v>97307</c:v>
                </c:pt>
                <c:pt idx="250">
                  <c:v>97322</c:v>
                </c:pt>
                <c:pt idx="251">
                  <c:v>97340</c:v>
                </c:pt>
                <c:pt idx="252">
                  <c:v>97404</c:v>
                </c:pt>
                <c:pt idx="253">
                  <c:v>97439</c:v>
                </c:pt>
                <c:pt idx="254">
                  <c:v>97492</c:v>
                </c:pt>
                <c:pt idx="255">
                  <c:v>97551</c:v>
                </c:pt>
                <c:pt idx="256">
                  <c:v>97621</c:v>
                </c:pt>
                <c:pt idx="257">
                  <c:v>97637</c:v>
                </c:pt>
                <c:pt idx="258">
                  <c:v>97650</c:v>
                </c:pt>
                <c:pt idx="259">
                  <c:v>97698</c:v>
                </c:pt>
                <c:pt idx="260">
                  <c:v>97749</c:v>
                </c:pt>
                <c:pt idx="261">
                  <c:v>97792</c:v>
                </c:pt>
                <c:pt idx="262">
                  <c:v>97838</c:v>
                </c:pt>
                <c:pt idx="263">
                  <c:v>97910</c:v>
                </c:pt>
                <c:pt idx="264">
                  <c:v>97929</c:v>
                </c:pt>
                <c:pt idx="265">
                  <c:v>97935</c:v>
                </c:pt>
                <c:pt idx="266">
                  <c:v>97979</c:v>
                </c:pt>
                <c:pt idx="267">
                  <c:v>98026</c:v>
                </c:pt>
                <c:pt idx="268">
                  <c:v>98069</c:v>
                </c:pt>
                <c:pt idx="269">
                  <c:v>98127</c:v>
                </c:pt>
                <c:pt idx="270">
                  <c:v>98196</c:v>
                </c:pt>
                <c:pt idx="271">
                  <c:v>98212</c:v>
                </c:pt>
                <c:pt idx="272">
                  <c:v>98218</c:v>
                </c:pt>
                <c:pt idx="273">
                  <c:v>98260</c:v>
                </c:pt>
                <c:pt idx="274">
                  <c:v>98266</c:v>
                </c:pt>
                <c:pt idx="275">
                  <c:v>98293</c:v>
                </c:pt>
                <c:pt idx="276">
                  <c:v>98339</c:v>
                </c:pt>
                <c:pt idx="277">
                  <c:v>98377</c:v>
                </c:pt>
                <c:pt idx="278">
                  <c:v>98385</c:v>
                </c:pt>
                <c:pt idx="279">
                  <c:v>98392</c:v>
                </c:pt>
                <c:pt idx="280">
                  <c:v>98422</c:v>
                </c:pt>
                <c:pt idx="281">
                  <c:v>98451</c:v>
                </c:pt>
                <c:pt idx="282">
                  <c:v>98489</c:v>
                </c:pt>
                <c:pt idx="283">
                  <c:v>98513</c:v>
                </c:pt>
                <c:pt idx="284">
                  <c:v>98561</c:v>
                </c:pt>
                <c:pt idx="285">
                  <c:v>98570</c:v>
                </c:pt>
                <c:pt idx="286">
                  <c:v>98577</c:v>
                </c:pt>
                <c:pt idx="287">
                  <c:v>98605</c:v>
                </c:pt>
                <c:pt idx="288">
                  <c:v>98651</c:v>
                </c:pt>
                <c:pt idx="289">
                  <c:v>98688</c:v>
                </c:pt>
                <c:pt idx="290">
                  <c:v>98716</c:v>
                </c:pt>
                <c:pt idx="291">
                  <c:v>98774</c:v>
                </c:pt>
                <c:pt idx="292">
                  <c:v>98791</c:v>
                </c:pt>
                <c:pt idx="293">
                  <c:v>98802</c:v>
                </c:pt>
                <c:pt idx="294">
                  <c:v>98860</c:v>
                </c:pt>
                <c:pt idx="295">
                  <c:v>98892</c:v>
                </c:pt>
                <c:pt idx="296">
                  <c:v>98951</c:v>
                </c:pt>
                <c:pt idx="297">
                  <c:v>99051</c:v>
                </c:pt>
                <c:pt idx="298">
                  <c:v>99195</c:v>
                </c:pt>
                <c:pt idx="299">
                  <c:v>99245</c:v>
                </c:pt>
                <c:pt idx="300">
                  <c:v>99279</c:v>
                </c:pt>
                <c:pt idx="301">
                  <c:v>99396</c:v>
                </c:pt>
                <c:pt idx="302">
                  <c:v>99553</c:v>
                </c:pt>
                <c:pt idx="303">
                  <c:v>99723</c:v>
                </c:pt>
                <c:pt idx="304">
                  <c:v>99762</c:v>
                </c:pt>
                <c:pt idx="305">
                  <c:v>99943</c:v>
                </c:pt>
                <c:pt idx="306">
                  <c:v>99993</c:v>
                </c:pt>
                <c:pt idx="307">
                  <c:v>100028</c:v>
                </c:pt>
                <c:pt idx="308">
                  <c:v>100232</c:v>
                </c:pt>
                <c:pt idx="309">
                  <c:v>100410</c:v>
                </c:pt>
                <c:pt idx="310">
                  <c:v>100602</c:v>
                </c:pt>
                <c:pt idx="311">
                  <c:v>100811</c:v>
                </c:pt>
                <c:pt idx="312">
                  <c:v>101062</c:v>
                </c:pt>
                <c:pt idx="313">
                  <c:v>101135</c:v>
                </c:pt>
                <c:pt idx="314">
                  <c:v>101179</c:v>
                </c:pt>
                <c:pt idx="315">
                  <c:v>101363</c:v>
                </c:pt>
                <c:pt idx="316">
                  <c:v>101513</c:v>
                </c:pt>
                <c:pt idx="317">
                  <c:v>101677</c:v>
                </c:pt>
                <c:pt idx="318">
                  <c:v>101865</c:v>
                </c:pt>
                <c:pt idx="319">
                  <c:v>102131</c:v>
                </c:pt>
                <c:pt idx="320">
                  <c:v>102185</c:v>
                </c:pt>
                <c:pt idx="321">
                  <c:v>102223</c:v>
                </c:pt>
                <c:pt idx="322">
                  <c:v>102406</c:v>
                </c:pt>
                <c:pt idx="323">
                  <c:v>102618</c:v>
                </c:pt>
                <c:pt idx="324">
                  <c:v>102657</c:v>
                </c:pt>
                <c:pt idx="325">
                  <c:v>102897</c:v>
                </c:pt>
                <c:pt idx="326">
                  <c:v>103176</c:v>
                </c:pt>
                <c:pt idx="327">
                  <c:v>103255</c:v>
                </c:pt>
                <c:pt idx="328">
                  <c:v>103319</c:v>
                </c:pt>
                <c:pt idx="329">
                  <c:v>103506</c:v>
                </c:pt>
                <c:pt idx="330">
                  <c:v>103699</c:v>
                </c:pt>
                <c:pt idx="331">
                  <c:v>103900</c:v>
                </c:pt>
                <c:pt idx="332">
                  <c:v>104112</c:v>
                </c:pt>
                <c:pt idx="333">
                  <c:v>104332</c:v>
                </c:pt>
                <c:pt idx="334">
                  <c:v>104410</c:v>
                </c:pt>
                <c:pt idx="335">
                  <c:v>104433</c:v>
                </c:pt>
                <c:pt idx="336">
                  <c:v>104603</c:v>
                </c:pt>
                <c:pt idx="337">
                  <c:v>104750</c:v>
                </c:pt>
                <c:pt idx="338">
                  <c:v>104911</c:v>
                </c:pt>
                <c:pt idx="339">
                  <c:v>105023</c:v>
                </c:pt>
                <c:pt idx="340">
                  <c:v>105142</c:v>
                </c:pt>
                <c:pt idx="341">
                  <c:v>105164</c:v>
                </c:pt>
                <c:pt idx="342">
                  <c:v>105172</c:v>
                </c:pt>
                <c:pt idx="343">
                  <c:v>105245</c:v>
                </c:pt>
                <c:pt idx="344">
                  <c:v>105322</c:v>
                </c:pt>
                <c:pt idx="345">
                  <c:v>105411</c:v>
                </c:pt>
                <c:pt idx="346">
                  <c:v>105485</c:v>
                </c:pt>
                <c:pt idx="347">
                  <c:v>105572</c:v>
                </c:pt>
                <c:pt idx="348">
                  <c:v>105591</c:v>
                </c:pt>
                <c:pt idx="349">
                  <c:v>105604</c:v>
                </c:pt>
                <c:pt idx="350">
                  <c:v>105680</c:v>
                </c:pt>
                <c:pt idx="351">
                  <c:v>105753</c:v>
                </c:pt>
                <c:pt idx="352">
                  <c:v>105799</c:v>
                </c:pt>
                <c:pt idx="353">
                  <c:v>105873</c:v>
                </c:pt>
                <c:pt idx="354">
                  <c:v>105963</c:v>
                </c:pt>
                <c:pt idx="355">
                  <c:v>105989</c:v>
                </c:pt>
                <c:pt idx="356">
                  <c:v>105998</c:v>
                </c:pt>
                <c:pt idx="357">
                  <c:v>106054</c:v>
                </c:pt>
                <c:pt idx="358">
                  <c:v>106112</c:v>
                </c:pt>
                <c:pt idx="359">
                  <c:v>106151</c:v>
                </c:pt>
                <c:pt idx="360">
                  <c:v>106161</c:v>
                </c:pt>
                <c:pt idx="361">
                  <c:v>106189</c:v>
                </c:pt>
                <c:pt idx="362">
                  <c:v>106218</c:v>
                </c:pt>
                <c:pt idx="363">
                  <c:v>106244</c:v>
                </c:pt>
                <c:pt idx="364">
                  <c:v>106277</c:v>
                </c:pt>
                <c:pt idx="365">
                  <c:v>106279</c:v>
                </c:pt>
                <c:pt idx="366">
                  <c:v>106282</c:v>
                </c:pt>
                <c:pt idx="367">
                  <c:v>106313</c:v>
                </c:pt>
                <c:pt idx="368">
                  <c:v>106356</c:v>
                </c:pt>
                <c:pt idx="369">
                  <c:v>106390</c:v>
                </c:pt>
                <c:pt idx="370">
                  <c:v>106441</c:v>
                </c:pt>
                <c:pt idx="371">
                  <c:v>106518</c:v>
                </c:pt>
                <c:pt idx="372">
                  <c:v>106530</c:v>
                </c:pt>
                <c:pt idx="373">
                  <c:v>106542</c:v>
                </c:pt>
                <c:pt idx="374">
                  <c:v>106579</c:v>
                </c:pt>
                <c:pt idx="375">
                  <c:v>106618</c:v>
                </c:pt>
                <c:pt idx="376">
                  <c:v>106665</c:v>
                </c:pt>
                <c:pt idx="377">
                  <c:v>106714</c:v>
                </c:pt>
                <c:pt idx="378">
                  <c:v>106774</c:v>
                </c:pt>
                <c:pt idx="379">
                  <c:v>106794</c:v>
                </c:pt>
                <c:pt idx="380">
                  <c:v>106804</c:v>
                </c:pt>
                <c:pt idx="381">
                  <c:v>106843</c:v>
                </c:pt>
                <c:pt idx="382">
                  <c:v>106891</c:v>
                </c:pt>
                <c:pt idx="383">
                  <c:v>106918</c:v>
                </c:pt>
                <c:pt idx="384">
                  <c:v>106943</c:v>
                </c:pt>
                <c:pt idx="385">
                  <c:v>106993</c:v>
                </c:pt>
                <c:pt idx="386">
                  <c:v>106997</c:v>
                </c:pt>
                <c:pt idx="387">
                  <c:v>107002</c:v>
                </c:pt>
                <c:pt idx="388">
                  <c:v>107023</c:v>
                </c:pt>
                <c:pt idx="389">
                  <c:v>107042</c:v>
                </c:pt>
                <c:pt idx="390">
                  <c:v>107064</c:v>
                </c:pt>
                <c:pt idx="391">
                  <c:v>107082</c:v>
                </c:pt>
                <c:pt idx="392">
                  <c:v>107107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List1!$J$1:$OL$1</c:f>
              <c:strCache>
                <c:ptCount val="393"/>
                <c:pt idx="0">
                  <c:v>28.XII.20</c:v>
                </c:pt>
                <c:pt idx="1">
                  <c:v>29.XII.20</c:v>
                </c:pt>
                <c:pt idx="2">
                  <c:v>30.XII.20</c:v>
                </c:pt>
                <c:pt idx="3">
                  <c:v>31.XII.20</c:v>
                </c:pt>
                <c:pt idx="4">
                  <c:v>1.I.21</c:v>
                </c:pt>
                <c:pt idx="5">
                  <c:v>2.I.21</c:v>
                </c:pt>
                <c:pt idx="6">
                  <c:v>3.I.21</c:v>
                </c:pt>
                <c:pt idx="7">
                  <c:v>4.I.21</c:v>
                </c:pt>
                <c:pt idx="8">
                  <c:v>5.I.21</c:v>
                </c:pt>
                <c:pt idx="9">
                  <c:v>6.I.21</c:v>
                </c:pt>
                <c:pt idx="10">
                  <c:v>7.I.21</c:v>
                </c:pt>
                <c:pt idx="11">
                  <c:v>8.I.21</c:v>
                </c:pt>
                <c:pt idx="12">
                  <c:v>9.I.21</c:v>
                </c:pt>
                <c:pt idx="13">
                  <c:v>10.I.21</c:v>
                </c:pt>
                <c:pt idx="14">
                  <c:v>11.I.21</c:v>
                </c:pt>
                <c:pt idx="15">
                  <c:v>12.I.21</c:v>
                </c:pt>
                <c:pt idx="16">
                  <c:v>13.I.21</c:v>
                </c:pt>
                <c:pt idx="17">
                  <c:v>14.I.21</c:v>
                </c:pt>
                <c:pt idx="18">
                  <c:v>15.I.21</c:v>
                </c:pt>
                <c:pt idx="19">
                  <c:v>16.I.21</c:v>
                </c:pt>
                <c:pt idx="20">
                  <c:v>17.I.21</c:v>
                </c:pt>
                <c:pt idx="21">
                  <c:v>18.I.21</c:v>
                </c:pt>
                <c:pt idx="22">
                  <c:v>19.I.21</c:v>
                </c:pt>
                <c:pt idx="23">
                  <c:v>20.I.21</c:v>
                </c:pt>
                <c:pt idx="24">
                  <c:v>21.I.21</c:v>
                </c:pt>
                <c:pt idx="25">
                  <c:v>22.I.21</c:v>
                </c:pt>
                <c:pt idx="26">
                  <c:v>23.I.21</c:v>
                </c:pt>
                <c:pt idx="27">
                  <c:v>24.I.21</c:v>
                </c:pt>
                <c:pt idx="28">
                  <c:v>25.I.21</c:v>
                </c:pt>
                <c:pt idx="29">
                  <c:v>26.I.21</c:v>
                </c:pt>
                <c:pt idx="30">
                  <c:v>27.I.21</c:v>
                </c:pt>
                <c:pt idx="31">
                  <c:v>28.I.21</c:v>
                </c:pt>
                <c:pt idx="32">
                  <c:v>29.I.21</c:v>
                </c:pt>
                <c:pt idx="33">
                  <c:v>30.I.21</c:v>
                </c:pt>
                <c:pt idx="34">
                  <c:v>31.I.21</c:v>
                </c:pt>
                <c:pt idx="35">
                  <c:v>1.II.21</c:v>
                </c:pt>
                <c:pt idx="36">
                  <c:v>2.II.21</c:v>
                </c:pt>
                <c:pt idx="37">
                  <c:v>3.II.21</c:v>
                </c:pt>
                <c:pt idx="38">
                  <c:v>4.II.21</c:v>
                </c:pt>
                <c:pt idx="39">
                  <c:v>5.II.21</c:v>
                </c:pt>
                <c:pt idx="40">
                  <c:v>6.II.21</c:v>
                </c:pt>
                <c:pt idx="41">
                  <c:v>7.II.21</c:v>
                </c:pt>
                <c:pt idx="42">
                  <c:v>8.II.21</c:v>
                </c:pt>
                <c:pt idx="43">
                  <c:v>9.II.21</c:v>
                </c:pt>
                <c:pt idx="44">
                  <c:v>10.II.21</c:v>
                </c:pt>
                <c:pt idx="45">
                  <c:v>11.II.21</c:v>
                </c:pt>
                <c:pt idx="46">
                  <c:v>12.II.21</c:v>
                </c:pt>
                <c:pt idx="47">
                  <c:v>13.II.21</c:v>
                </c:pt>
                <c:pt idx="48">
                  <c:v>14.II.21</c:v>
                </c:pt>
                <c:pt idx="49">
                  <c:v>15.II.21</c:v>
                </c:pt>
                <c:pt idx="50">
                  <c:v>16.II.21</c:v>
                </c:pt>
                <c:pt idx="51">
                  <c:v>17.II.21</c:v>
                </c:pt>
                <c:pt idx="52">
                  <c:v>18.II.21</c:v>
                </c:pt>
                <c:pt idx="53">
                  <c:v>19.II.21</c:v>
                </c:pt>
                <c:pt idx="54">
                  <c:v>20.II.21</c:v>
                </c:pt>
                <c:pt idx="55">
                  <c:v>21.II.21</c:v>
                </c:pt>
                <c:pt idx="56">
                  <c:v>22.II.21</c:v>
                </c:pt>
                <c:pt idx="57">
                  <c:v>23.II.21</c:v>
                </c:pt>
                <c:pt idx="58">
                  <c:v>24.II.21</c:v>
                </c:pt>
                <c:pt idx="59">
                  <c:v>25.II.21</c:v>
                </c:pt>
                <c:pt idx="60">
                  <c:v>26.II.21</c:v>
                </c:pt>
                <c:pt idx="61">
                  <c:v>27.II.21</c:v>
                </c:pt>
                <c:pt idx="62">
                  <c:v>28.II.21</c:v>
                </c:pt>
                <c:pt idx="63">
                  <c:v>1.III.21</c:v>
                </c:pt>
                <c:pt idx="64">
                  <c:v>2.III.21</c:v>
                </c:pt>
                <c:pt idx="65">
                  <c:v>3.III.21</c:v>
                </c:pt>
                <c:pt idx="66">
                  <c:v>4.III.21</c:v>
                </c:pt>
                <c:pt idx="67">
                  <c:v>5.III.21</c:v>
                </c:pt>
                <c:pt idx="68">
                  <c:v>6.III.21</c:v>
                </c:pt>
                <c:pt idx="69">
                  <c:v>7.III.21</c:v>
                </c:pt>
                <c:pt idx="70">
                  <c:v>8.III.21</c:v>
                </c:pt>
                <c:pt idx="71">
                  <c:v>9.III.21</c:v>
                </c:pt>
                <c:pt idx="72">
                  <c:v>10.III.21</c:v>
                </c:pt>
                <c:pt idx="73">
                  <c:v>11.III.21</c:v>
                </c:pt>
                <c:pt idx="74">
                  <c:v>12.III.21</c:v>
                </c:pt>
                <c:pt idx="75">
                  <c:v>13.III.21</c:v>
                </c:pt>
                <c:pt idx="76">
                  <c:v>14.III.21</c:v>
                </c:pt>
                <c:pt idx="77">
                  <c:v>15.III.21</c:v>
                </c:pt>
                <c:pt idx="78">
                  <c:v>16.III.21</c:v>
                </c:pt>
                <c:pt idx="79">
                  <c:v>17.III.21</c:v>
                </c:pt>
                <c:pt idx="80">
                  <c:v>18.III.21</c:v>
                </c:pt>
                <c:pt idx="81">
                  <c:v>19.III.21</c:v>
                </c:pt>
                <c:pt idx="82">
                  <c:v>20.III.21</c:v>
                </c:pt>
                <c:pt idx="83">
                  <c:v>21.III.21</c:v>
                </c:pt>
                <c:pt idx="84">
                  <c:v>22.III.21</c:v>
                </c:pt>
                <c:pt idx="85">
                  <c:v>23.III.21</c:v>
                </c:pt>
                <c:pt idx="86">
                  <c:v>24.III.21</c:v>
                </c:pt>
                <c:pt idx="87">
                  <c:v>25.III.21</c:v>
                </c:pt>
                <c:pt idx="88">
                  <c:v>26.III.21</c:v>
                </c:pt>
                <c:pt idx="89">
                  <c:v>27.III.21</c:v>
                </c:pt>
                <c:pt idx="90">
                  <c:v>28.III.21</c:v>
                </c:pt>
                <c:pt idx="91">
                  <c:v>29.III.21</c:v>
                </c:pt>
                <c:pt idx="92">
                  <c:v>30.III.21</c:v>
                </c:pt>
                <c:pt idx="93">
                  <c:v>31.III.21</c:v>
                </c:pt>
                <c:pt idx="94">
                  <c:v>1.IV.21</c:v>
                </c:pt>
                <c:pt idx="95">
                  <c:v>2.IV.21</c:v>
                </c:pt>
                <c:pt idx="96">
                  <c:v>3.IV.21</c:v>
                </c:pt>
                <c:pt idx="97">
                  <c:v>4.IV.21</c:v>
                </c:pt>
                <c:pt idx="98">
                  <c:v>5.IV.21</c:v>
                </c:pt>
                <c:pt idx="99">
                  <c:v>6.IV.21</c:v>
                </c:pt>
                <c:pt idx="100">
                  <c:v>7.IV.21</c:v>
                </c:pt>
                <c:pt idx="101">
                  <c:v>8.IV.21</c:v>
                </c:pt>
                <c:pt idx="102">
                  <c:v>9.IV.21</c:v>
                </c:pt>
                <c:pt idx="103">
                  <c:v>10.IV.21</c:v>
                </c:pt>
                <c:pt idx="104">
                  <c:v>11.IV.21</c:v>
                </c:pt>
                <c:pt idx="105">
                  <c:v>12.IV.21</c:v>
                </c:pt>
                <c:pt idx="106">
                  <c:v>13.IV.21</c:v>
                </c:pt>
                <c:pt idx="107">
                  <c:v>14.IV.21</c:v>
                </c:pt>
                <c:pt idx="108">
                  <c:v>15.IV.21</c:v>
                </c:pt>
                <c:pt idx="109">
                  <c:v>16.IV.21</c:v>
                </c:pt>
                <c:pt idx="110">
                  <c:v>17.IV.21</c:v>
                </c:pt>
                <c:pt idx="111">
                  <c:v>18.IV.21</c:v>
                </c:pt>
                <c:pt idx="112">
                  <c:v>19.IV.21</c:v>
                </c:pt>
                <c:pt idx="113">
                  <c:v>20.IV.21</c:v>
                </c:pt>
                <c:pt idx="114">
                  <c:v>21.IV.21</c:v>
                </c:pt>
                <c:pt idx="115">
                  <c:v>22.IV.21</c:v>
                </c:pt>
                <c:pt idx="116">
                  <c:v>23.IV.21</c:v>
                </c:pt>
                <c:pt idx="117">
                  <c:v>24.IV.21</c:v>
                </c:pt>
                <c:pt idx="118">
                  <c:v>25.IV.21</c:v>
                </c:pt>
                <c:pt idx="119">
                  <c:v>26.IV.21</c:v>
                </c:pt>
                <c:pt idx="120">
                  <c:v>27.IV.21</c:v>
                </c:pt>
                <c:pt idx="121">
                  <c:v>28.IV.21</c:v>
                </c:pt>
                <c:pt idx="122">
                  <c:v>29.IV.21</c:v>
                </c:pt>
                <c:pt idx="123">
                  <c:v>30.IV.21</c:v>
                </c:pt>
                <c:pt idx="124">
                  <c:v>1.V.21</c:v>
                </c:pt>
                <c:pt idx="125">
                  <c:v>2.V.21</c:v>
                </c:pt>
                <c:pt idx="126">
                  <c:v>3.V.21</c:v>
                </c:pt>
                <c:pt idx="127">
                  <c:v>4.V.21</c:v>
                </c:pt>
                <c:pt idx="128">
                  <c:v>5.V.21</c:v>
                </c:pt>
                <c:pt idx="129">
                  <c:v>6.V.21</c:v>
                </c:pt>
                <c:pt idx="130">
                  <c:v>7.V.21</c:v>
                </c:pt>
                <c:pt idx="131">
                  <c:v>8.V.21</c:v>
                </c:pt>
                <c:pt idx="132">
                  <c:v>9.V.21</c:v>
                </c:pt>
                <c:pt idx="133">
                  <c:v>10.V.21</c:v>
                </c:pt>
                <c:pt idx="134">
                  <c:v>11.V.21</c:v>
                </c:pt>
                <c:pt idx="135">
                  <c:v>12.V.21</c:v>
                </c:pt>
                <c:pt idx="136">
                  <c:v>13.V.21</c:v>
                </c:pt>
                <c:pt idx="137">
                  <c:v>14.V.21</c:v>
                </c:pt>
                <c:pt idx="138">
                  <c:v>15.V.21</c:v>
                </c:pt>
                <c:pt idx="139">
                  <c:v>16.V.21</c:v>
                </c:pt>
                <c:pt idx="140">
                  <c:v>17.V.21</c:v>
                </c:pt>
                <c:pt idx="141">
                  <c:v>18.V.21</c:v>
                </c:pt>
                <c:pt idx="142">
                  <c:v>19.V.21</c:v>
                </c:pt>
                <c:pt idx="143">
                  <c:v>20.V.21</c:v>
                </c:pt>
                <c:pt idx="144">
                  <c:v>21.V.21</c:v>
                </c:pt>
                <c:pt idx="145">
                  <c:v>22.V.21</c:v>
                </c:pt>
                <c:pt idx="146">
                  <c:v>23.V.21</c:v>
                </c:pt>
                <c:pt idx="147">
                  <c:v>24.V.21</c:v>
                </c:pt>
                <c:pt idx="148">
                  <c:v>25.V.21</c:v>
                </c:pt>
                <c:pt idx="149">
                  <c:v>26.V.21</c:v>
                </c:pt>
                <c:pt idx="150">
                  <c:v>27.V.21</c:v>
                </c:pt>
                <c:pt idx="151">
                  <c:v>28.V.21</c:v>
                </c:pt>
                <c:pt idx="152">
                  <c:v>29.V.21</c:v>
                </c:pt>
                <c:pt idx="153">
                  <c:v>30.V.21</c:v>
                </c:pt>
                <c:pt idx="154">
                  <c:v>31.V.21</c:v>
                </c:pt>
                <c:pt idx="155">
                  <c:v>1.VI.21</c:v>
                </c:pt>
                <c:pt idx="156">
                  <c:v>2.VI.21</c:v>
                </c:pt>
                <c:pt idx="157">
                  <c:v>3.VI.21</c:v>
                </c:pt>
                <c:pt idx="158">
                  <c:v>4.VI.21</c:v>
                </c:pt>
                <c:pt idx="159">
                  <c:v>5.VI.21</c:v>
                </c:pt>
                <c:pt idx="160">
                  <c:v>6.VI.21</c:v>
                </c:pt>
                <c:pt idx="161">
                  <c:v>7.VI.21</c:v>
                </c:pt>
                <c:pt idx="162">
                  <c:v>8.VI.21</c:v>
                </c:pt>
                <c:pt idx="163">
                  <c:v>9.VI.21</c:v>
                </c:pt>
                <c:pt idx="164">
                  <c:v>10.VI.21</c:v>
                </c:pt>
                <c:pt idx="165">
                  <c:v>11.VI.21</c:v>
                </c:pt>
                <c:pt idx="166">
                  <c:v>12.VI.21</c:v>
                </c:pt>
                <c:pt idx="167">
                  <c:v>13.VI.21</c:v>
                </c:pt>
                <c:pt idx="168">
                  <c:v>14.VI.21</c:v>
                </c:pt>
                <c:pt idx="169">
                  <c:v>15.VI.21</c:v>
                </c:pt>
                <c:pt idx="170">
                  <c:v>16.VI.21</c:v>
                </c:pt>
                <c:pt idx="171">
                  <c:v>17.VI.21</c:v>
                </c:pt>
                <c:pt idx="172">
                  <c:v>18.VI.21</c:v>
                </c:pt>
                <c:pt idx="173">
                  <c:v>19.VI.21</c:v>
                </c:pt>
                <c:pt idx="174">
                  <c:v>20.VI.21</c:v>
                </c:pt>
                <c:pt idx="175">
                  <c:v>21.VI.21</c:v>
                </c:pt>
                <c:pt idx="176">
                  <c:v>22.VI.21</c:v>
                </c:pt>
                <c:pt idx="177">
                  <c:v>23.VI.21</c:v>
                </c:pt>
                <c:pt idx="178">
                  <c:v>24.VI.21</c:v>
                </c:pt>
                <c:pt idx="179">
                  <c:v>25.VI.21</c:v>
                </c:pt>
                <c:pt idx="180">
                  <c:v>26.VI.21</c:v>
                </c:pt>
                <c:pt idx="181">
                  <c:v>27.VI.21</c:v>
                </c:pt>
                <c:pt idx="182">
                  <c:v>28.VI.21</c:v>
                </c:pt>
                <c:pt idx="183">
                  <c:v>29.VI.21</c:v>
                </c:pt>
                <c:pt idx="184">
                  <c:v>30.VI.21</c:v>
                </c:pt>
                <c:pt idx="185">
                  <c:v>1.VII.21</c:v>
                </c:pt>
                <c:pt idx="186">
                  <c:v>2.VII.21</c:v>
                </c:pt>
                <c:pt idx="187">
                  <c:v>3.VII.21</c:v>
                </c:pt>
                <c:pt idx="188">
                  <c:v>4.VII.21</c:v>
                </c:pt>
                <c:pt idx="189">
                  <c:v>5.VII.21</c:v>
                </c:pt>
                <c:pt idx="190">
                  <c:v>6.VII.21</c:v>
                </c:pt>
                <c:pt idx="191">
                  <c:v>7.VII.21</c:v>
                </c:pt>
                <c:pt idx="192">
                  <c:v>8.VII.21</c:v>
                </c:pt>
                <c:pt idx="193">
                  <c:v>9.VII.21</c:v>
                </c:pt>
                <c:pt idx="194">
                  <c:v>10.VII.21</c:v>
                </c:pt>
                <c:pt idx="195">
                  <c:v>11.VII.21</c:v>
                </c:pt>
                <c:pt idx="196">
                  <c:v>12.VII.21</c:v>
                </c:pt>
                <c:pt idx="197">
                  <c:v>13.VII.21</c:v>
                </c:pt>
                <c:pt idx="198">
                  <c:v>14.VII.21</c:v>
                </c:pt>
                <c:pt idx="199">
                  <c:v>15.VII.21</c:v>
                </c:pt>
                <c:pt idx="200">
                  <c:v>16.VII.21</c:v>
                </c:pt>
                <c:pt idx="201">
                  <c:v>17.VII.21</c:v>
                </c:pt>
                <c:pt idx="202">
                  <c:v>18.VII.21</c:v>
                </c:pt>
                <c:pt idx="203">
                  <c:v>19.VII.21</c:v>
                </c:pt>
                <c:pt idx="204">
                  <c:v>20.VII.21</c:v>
                </c:pt>
                <c:pt idx="205">
                  <c:v>21.VII.21</c:v>
                </c:pt>
                <c:pt idx="206">
                  <c:v>22.VII.21</c:v>
                </c:pt>
                <c:pt idx="207">
                  <c:v>23.VII.21</c:v>
                </c:pt>
                <c:pt idx="208">
                  <c:v>24.VII.21</c:v>
                </c:pt>
                <c:pt idx="209">
                  <c:v>25.VII.21</c:v>
                </c:pt>
                <c:pt idx="210">
                  <c:v>26.VII.21</c:v>
                </c:pt>
                <c:pt idx="211">
                  <c:v>27.VII.21</c:v>
                </c:pt>
                <c:pt idx="212">
                  <c:v>28.VII.21</c:v>
                </c:pt>
                <c:pt idx="213">
                  <c:v>29.VII.21</c:v>
                </c:pt>
                <c:pt idx="214">
                  <c:v>30.VII.21</c:v>
                </c:pt>
                <c:pt idx="215">
                  <c:v>31.VII.21</c:v>
                </c:pt>
                <c:pt idx="216">
                  <c:v>1.VIII.21</c:v>
                </c:pt>
                <c:pt idx="217">
                  <c:v>2.VIII.21</c:v>
                </c:pt>
                <c:pt idx="218">
                  <c:v>3.VIII.21</c:v>
                </c:pt>
                <c:pt idx="219">
                  <c:v>4.VIII.21</c:v>
                </c:pt>
                <c:pt idx="220">
                  <c:v>5.VIII.21</c:v>
                </c:pt>
                <c:pt idx="221">
                  <c:v>6.VIII.21</c:v>
                </c:pt>
                <c:pt idx="222">
                  <c:v>7.VIII.21</c:v>
                </c:pt>
                <c:pt idx="223">
                  <c:v>8.VIII.21</c:v>
                </c:pt>
                <c:pt idx="224">
                  <c:v>9.VIII.21</c:v>
                </c:pt>
                <c:pt idx="225">
                  <c:v>10.VIII.21</c:v>
                </c:pt>
                <c:pt idx="226">
                  <c:v>11.VIII.21</c:v>
                </c:pt>
                <c:pt idx="227">
                  <c:v>12.VIII.21</c:v>
                </c:pt>
                <c:pt idx="228">
                  <c:v>13.VIII.21</c:v>
                </c:pt>
                <c:pt idx="229">
                  <c:v>14.VIII.21</c:v>
                </c:pt>
                <c:pt idx="230">
                  <c:v>15.VIII.21</c:v>
                </c:pt>
                <c:pt idx="231">
                  <c:v>16.VIII.21</c:v>
                </c:pt>
                <c:pt idx="232">
                  <c:v>17.VIII.21</c:v>
                </c:pt>
                <c:pt idx="233">
                  <c:v>18.VIII.21</c:v>
                </c:pt>
                <c:pt idx="234">
                  <c:v>19.VIII.21</c:v>
                </c:pt>
                <c:pt idx="235">
                  <c:v>20.VIII.21</c:v>
                </c:pt>
                <c:pt idx="236">
                  <c:v>21.VIII.21</c:v>
                </c:pt>
                <c:pt idx="237">
                  <c:v>22.VIII.21</c:v>
                </c:pt>
                <c:pt idx="238">
                  <c:v>23.VIII.21</c:v>
                </c:pt>
                <c:pt idx="239">
                  <c:v>24.VIII.21</c:v>
                </c:pt>
                <c:pt idx="240">
                  <c:v>25.VIII.21</c:v>
                </c:pt>
                <c:pt idx="241">
                  <c:v>26.VIII.21</c:v>
                </c:pt>
                <c:pt idx="242">
                  <c:v>27.VIII.21</c:v>
                </c:pt>
                <c:pt idx="243">
                  <c:v>28.VIII.21</c:v>
                </c:pt>
                <c:pt idx="244">
                  <c:v>29.VIII.21</c:v>
                </c:pt>
                <c:pt idx="245">
                  <c:v>30.VIII.21</c:v>
                </c:pt>
                <c:pt idx="246">
                  <c:v>31.VIII.21</c:v>
                </c:pt>
                <c:pt idx="247">
                  <c:v>1.IX.21</c:v>
                </c:pt>
                <c:pt idx="248">
                  <c:v>2.IX.21</c:v>
                </c:pt>
                <c:pt idx="249">
                  <c:v>3.IX.21</c:v>
                </c:pt>
                <c:pt idx="250">
                  <c:v>4.IX.21</c:v>
                </c:pt>
                <c:pt idx="251">
                  <c:v>5.IX.21</c:v>
                </c:pt>
                <c:pt idx="252">
                  <c:v>6.IX.21</c:v>
                </c:pt>
                <c:pt idx="253">
                  <c:v>7.IX.21</c:v>
                </c:pt>
                <c:pt idx="254">
                  <c:v>8.IX.21</c:v>
                </c:pt>
                <c:pt idx="255">
                  <c:v>9.IX.21</c:v>
                </c:pt>
                <c:pt idx="256">
                  <c:v>10.IX.21</c:v>
                </c:pt>
                <c:pt idx="257">
                  <c:v>11.IX.21</c:v>
                </c:pt>
                <c:pt idx="258">
                  <c:v>12.IX.21</c:v>
                </c:pt>
                <c:pt idx="259">
                  <c:v>13.IX.21</c:v>
                </c:pt>
                <c:pt idx="260">
                  <c:v>14.IX.21</c:v>
                </c:pt>
                <c:pt idx="261">
                  <c:v>15.IX.21</c:v>
                </c:pt>
                <c:pt idx="262">
                  <c:v>16.IX.21</c:v>
                </c:pt>
                <c:pt idx="263">
                  <c:v>17.IX.21</c:v>
                </c:pt>
                <c:pt idx="264">
                  <c:v>18.IX.21</c:v>
                </c:pt>
                <c:pt idx="265">
                  <c:v>19.IX.21</c:v>
                </c:pt>
                <c:pt idx="266">
                  <c:v>20.IX.21</c:v>
                </c:pt>
                <c:pt idx="267">
                  <c:v>21.IX.21</c:v>
                </c:pt>
                <c:pt idx="268">
                  <c:v>22.IX.21</c:v>
                </c:pt>
                <c:pt idx="269">
                  <c:v>23.IX.21</c:v>
                </c:pt>
                <c:pt idx="270">
                  <c:v>24.IX.21</c:v>
                </c:pt>
                <c:pt idx="271">
                  <c:v>25.IX.21</c:v>
                </c:pt>
                <c:pt idx="272">
                  <c:v>26.IX.21</c:v>
                </c:pt>
                <c:pt idx="273">
                  <c:v>27.IX.21</c:v>
                </c:pt>
                <c:pt idx="274">
                  <c:v>28.IX.21</c:v>
                </c:pt>
                <c:pt idx="275">
                  <c:v>29.IX.21</c:v>
                </c:pt>
                <c:pt idx="276">
                  <c:v>30.IX.21</c:v>
                </c:pt>
                <c:pt idx="277">
                  <c:v>1.X.21</c:v>
                </c:pt>
                <c:pt idx="278">
                  <c:v>2.X.21</c:v>
                </c:pt>
                <c:pt idx="279">
                  <c:v>3.X.21</c:v>
                </c:pt>
                <c:pt idx="280">
                  <c:v>4.X.21</c:v>
                </c:pt>
                <c:pt idx="281">
                  <c:v>5.X.21</c:v>
                </c:pt>
                <c:pt idx="282">
                  <c:v>6.X.21</c:v>
                </c:pt>
                <c:pt idx="283">
                  <c:v>7.X.21</c:v>
                </c:pt>
                <c:pt idx="284">
                  <c:v>8.X.21</c:v>
                </c:pt>
                <c:pt idx="285">
                  <c:v>9.X.21</c:v>
                </c:pt>
                <c:pt idx="286">
                  <c:v>10.X.21</c:v>
                </c:pt>
                <c:pt idx="287">
                  <c:v>11.X.21</c:v>
                </c:pt>
                <c:pt idx="288">
                  <c:v>12.X.21</c:v>
                </c:pt>
                <c:pt idx="289">
                  <c:v>13.X.21</c:v>
                </c:pt>
                <c:pt idx="290">
                  <c:v>14.X.21</c:v>
                </c:pt>
                <c:pt idx="291">
                  <c:v>15.X.21</c:v>
                </c:pt>
                <c:pt idx="292">
                  <c:v>16.X.21</c:v>
                </c:pt>
                <c:pt idx="293">
                  <c:v>17.X.21</c:v>
                </c:pt>
                <c:pt idx="294">
                  <c:v>18.X.21</c:v>
                </c:pt>
                <c:pt idx="295">
                  <c:v>19.X.21</c:v>
                </c:pt>
                <c:pt idx="296">
                  <c:v>20.X.21</c:v>
                </c:pt>
                <c:pt idx="297">
                  <c:v>21.X.21</c:v>
                </c:pt>
                <c:pt idx="298">
                  <c:v>22.X.21</c:v>
                </c:pt>
                <c:pt idx="299">
                  <c:v>23.X.21</c:v>
                </c:pt>
                <c:pt idx="300">
                  <c:v>24.X.21</c:v>
                </c:pt>
                <c:pt idx="301">
                  <c:v>25.X.21</c:v>
                </c:pt>
                <c:pt idx="302">
                  <c:v>26.X.21</c:v>
                </c:pt>
                <c:pt idx="303">
                  <c:v>27.X.21</c:v>
                </c:pt>
                <c:pt idx="304">
                  <c:v>28.X.21</c:v>
                </c:pt>
                <c:pt idx="305">
                  <c:v>29.X.21</c:v>
                </c:pt>
                <c:pt idx="306">
                  <c:v>30.X.21</c:v>
                </c:pt>
                <c:pt idx="307">
                  <c:v>31.X.21</c:v>
                </c:pt>
                <c:pt idx="308">
                  <c:v>1.XI.21</c:v>
                </c:pt>
                <c:pt idx="309">
                  <c:v>2.XI.21</c:v>
                </c:pt>
                <c:pt idx="310">
                  <c:v>3.XI.21</c:v>
                </c:pt>
                <c:pt idx="311">
                  <c:v>4.XI.21</c:v>
                </c:pt>
                <c:pt idx="312">
                  <c:v>5.XI.21</c:v>
                </c:pt>
                <c:pt idx="313">
                  <c:v>6.XI.21</c:v>
                </c:pt>
                <c:pt idx="314">
                  <c:v>7.XI.21</c:v>
                </c:pt>
                <c:pt idx="315">
                  <c:v>8.XI.21</c:v>
                </c:pt>
                <c:pt idx="316">
                  <c:v>9.XI.21</c:v>
                </c:pt>
                <c:pt idx="317">
                  <c:v>10.XI.21</c:v>
                </c:pt>
                <c:pt idx="318">
                  <c:v>11.XI.21</c:v>
                </c:pt>
                <c:pt idx="319">
                  <c:v>12.XI.21</c:v>
                </c:pt>
                <c:pt idx="320">
                  <c:v>13.XI.21</c:v>
                </c:pt>
                <c:pt idx="321">
                  <c:v>14.XI.21</c:v>
                </c:pt>
                <c:pt idx="322">
                  <c:v>15.XI.21</c:v>
                </c:pt>
                <c:pt idx="323">
                  <c:v>16.XI.21</c:v>
                </c:pt>
                <c:pt idx="324">
                  <c:v>17.XI.21</c:v>
                </c:pt>
                <c:pt idx="325">
                  <c:v>18.XI.21</c:v>
                </c:pt>
                <c:pt idx="326">
                  <c:v>19.XI.21</c:v>
                </c:pt>
                <c:pt idx="327">
                  <c:v>20.XI.21</c:v>
                </c:pt>
                <c:pt idx="328">
                  <c:v>21.XI.21</c:v>
                </c:pt>
                <c:pt idx="329">
                  <c:v>22.XI.21</c:v>
                </c:pt>
                <c:pt idx="330">
                  <c:v>23.XI.21</c:v>
                </c:pt>
                <c:pt idx="331">
                  <c:v>24.XI.21</c:v>
                </c:pt>
                <c:pt idx="332">
                  <c:v>25.XI.21</c:v>
                </c:pt>
                <c:pt idx="333">
                  <c:v>26.XI.21</c:v>
                </c:pt>
                <c:pt idx="334">
                  <c:v>27.XI.21</c:v>
                </c:pt>
                <c:pt idx="335">
                  <c:v>28.XI.21</c:v>
                </c:pt>
                <c:pt idx="336">
                  <c:v>29.XI.21</c:v>
                </c:pt>
                <c:pt idx="337">
                  <c:v>30.XI.21</c:v>
                </c:pt>
                <c:pt idx="338">
                  <c:v>1.XII.21</c:v>
                </c:pt>
                <c:pt idx="339">
                  <c:v>2.XII.21</c:v>
                </c:pt>
                <c:pt idx="340">
                  <c:v>3.XII.21</c:v>
                </c:pt>
                <c:pt idx="341">
                  <c:v>4.XII.21</c:v>
                </c:pt>
                <c:pt idx="342">
                  <c:v>5.XII.21</c:v>
                </c:pt>
                <c:pt idx="343">
                  <c:v>6.XII.21</c:v>
                </c:pt>
                <c:pt idx="344">
                  <c:v>7.XII.21</c:v>
                </c:pt>
                <c:pt idx="345">
                  <c:v>8.XII.21</c:v>
                </c:pt>
                <c:pt idx="346">
                  <c:v>9.XII.21</c:v>
                </c:pt>
                <c:pt idx="347">
                  <c:v>10.XII.21</c:v>
                </c:pt>
                <c:pt idx="348">
                  <c:v>11.XII.21</c:v>
                </c:pt>
                <c:pt idx="349">
                  <c:v>12.XII.21</c:v>
                </c:pt>
                <c:pt idx="350">
                  <c:v>13.XII.21</c:v>
                </c:pt>
                <c:pt idx="351">
                  <c:v>14.XII.21</c:v>
                </c:pt>
                <c:pt idx="352">
                  <c:v>15.XII.21</c:v>
                </c:pt>
                <c:pt idx="353">
                  <c:v>16.XII.21</c:v>
                </c:pt>
                <c:pt idx="354">
                  <c:v>17.XII.21</c:v>
                </c:pt>
                <c:pt idx="355">
                  <c:v>18.XII.21</c:v>
                </c:pt>
                <c:pt idx="356">
                  <c:v>19.XII.21</c:v>
                </c:pt>
                <c:pt idx="357">
                  <c:v>20.XII.21</c:v>
                </c:pt>
                <c:pt idx="358">
                  <c:v>21.XII.21</c:v>
                </c:pt>
                <c:pt idx="359">
                  <c:v>22.XII.21</c:v>
                </c:pt>
                <c:pt idx="360">
                  <c:v>23.XII.21</c:v>
                </c:pt>
                <c:pt idx="361">
                  <c:v>27.XII.21</c:v>
                </c:pt>
                <c:pt idx="362">
                  <c:v>28.XII.21</c:v>
                </c:pt>
                <c:pt idx="363">
                  <c:v>29.XII.21</c:v>
                </c:pt>
                <c:pt idx="364">
                  <c:v>30.XII.21</c:v>
                </c:pt>
                <c:pt idx="365">
                  <c:v>31.XII.21</c:v>
                </c:pt>
                <c:pt idx="366">
                  <c:v>2.I.22</c:v>
                </c:pt>
                <c:pt idx="367">
                  <c:v>3.I.22</c:v>
                </c:pt>
                <c:pt idx="368">
                  <c:v>4.I.22</c:v>
                </c:pt>
                <c:pt idx="369">
                  <c:v>5.I.22</c:v>
                </c:pt>
                <c:pt idx="370">
                  <c:v>6.I.22</c:v>
                </c:pt>
                <c:pt idx="371">
                  <c:v>7.I.22</c:v>
                </c:pt>
                <c:pt idx="372">
                  <c:v>8.I.22</c:v>
                </c:pt>
                <c:pt idx="373">
                  <c:v>9.I.22</c:v>
                </c:pt>
                <c:pt idx="374">
                  <c:v>10.I.22</c:v>
                </c:pt>
                <c:pt idx="375">
                  <c:v>11.I.22</c:v>
                </c:pt>
                <c:pt idx="376">
                  <c:v>12.I.22</c:v>
                </c:pt>
                <c:pt idx="377">
                  <c:v>13.I.22</c:v>
                </c:pt>
                <c:pt idx="378">
                  <c:v>14.I.22</c:v>
                </c:pt>
                <c:pt idx="379">
                  <c:v>15.I.22</c:v>
                </c:pt>
                <c:pt idx="380">
                  <c:v>16.I.22</c:v>
                </c:pt>
                <c:pt idx="381">
                  <c:v>17.I.22</c:v>
                </c:pt>
                <c:pt idx="382">
                  <c:v>18.I.22</c:v>
                </c:pt>
                <c:pt idx="383">
                  <c:v>19.I.22</c:v>
                </c:pt>
                <c:pt idx="384">
                  <c:v>20.I.22</c:v>
                </c:pt>
                <c:pt idx="385">
                  <c:v>21.I.22</c:v>
                </c:pt>
                <c:pt idx="386">
                  <c:v>22.I.22</c:v>
                </c:pt>
                <c:pt idx="387">
                  <c:v>23.I.22</c:v>
                </c:pt>
                <c:pt idx="388">
                  <c:v>24.I.22</c:v>
                </c:pt>
                <c:pt idx="389">
                  <c:v>25.I.22</c:v>
                </c:pt>
                <c:pt idx="390">
                  <c:v>26.I.22</c:v>
                </c:pt>
                <c:pt idx="391">
                  <c:v>27.I.22</c:v>
                </c:pt>
                <c:pt idx="392">
                  <c:v>28.I.22</c:v>
                </c:pt>
              </c:strCache>
            </c:strRef>
          </c:cat>
          <c:val>
            <c:numRef>
              <c:f>List1!$J$5:$OL$5</c:f>
              <c:numCache>
                <c:formatCode>General</c:formatCode>
                <c:ptCount val="393"/>
                <c:pt idx="0">
                  <c:v>1180</c:v>
                </c:pt>
                <c:pt idx="1">
                  <c:v>2129</c:v>
                </c:pt>
                <c:pt idx="2">
                  <c:v>3072</c:v>
                </c:pt>
                <c:pt idx="3">
                  <c:v>3410</c:v>
                </c:pt>
                <c:pt idx="4">
                  <c:v>3499</c:v>
                </c:pt>
                <c:pt idx="5">
                  <c:v>3891</c:v>
                </c:pt>
                <c:pt idx="6">
                  <c:v>4204</c:v>
                </c:pt>
                <c:pt idx="7">
                  <c:v>5399</c:v>
                </c:pt>
                <c:pt idx="8">
                  <c:v>6710</c:v>
                </c:pt>
                <c:pt idx="9">
                  <c:v>8207</c:v>
                </c:pt>
                <c:pt idx="10">
                  <c:v>9883</c:v>
                </c:pt>
                <c:pt idx="11">
                  <c:v>11693</c:v>
                </c:pt>
                <c:pt idx="12">
                  <c:v>12102</c:v>
                </c:pt>
                <c:pt idx="13">
                  <c:v>12395</c:v>
                </c:pt>
                <c:pt idx="14">
                  <c:v>14142</c:v>
                </c:pt>
                <c:pt idx="15">
                  <c:v>16089</c:v>
                </c:pt>
                <c:pt idx="16">
                  <c:v>17792</c:v>
                </c:pt>
                <c:pt idx="17">
                  <c:v>19694</c:v>
                </c:pt>
                <c:pt idx="18">
                  <c:v>21497</c:v>
                </c:pt>
                <c:pt idx="19">
                  <c:v>21832</c:v>
                </c:pt>
                <c:pt idx="20">
                  <c:v>22057</c:v>
                </c:pt>
                <c:pt idx="21">
                  <c:v>23615</c:v>
                </c:pt>
                <c:pt idx="22">
                  <c:v>24794</c:v>
                </c:pt>
                <c:pt idx="23">
                  <c:v>25921</c:v>
                </c:pt>
                <c:pt idx="24">
                  <c:v>26921</c:v>
                </c:pt>
                <c:pt idx="25">
                  <c:v>27750</c:v>
                </c:pt>
                <c:pt idx="26">
                  <c:v>27919</c:v>
                </c:pt>
                <c:pt idx="27">
                  <c:v>28001</c:v>
                </c:pt>
                <c:pt idx="28">
                  <c:v>28512</c:v>
                </c:pt>
                <c:pt idx="29">
                  <c:v>29051</c:v>
                </c:pt>
                <c:pt idx="30">
                  <c:v>29450</c:v>
                </c:pt>
                <c:pt idx="31">
                  <c:v>29828</c:v>
                </c:pt>
                <c:pt idx="32">
                  <c:v>30160</c:v>
                </c:pt>
                <c:pt idx="33">
                  <c:v>30185</c:v>
                </c:pt>
                <c:pt idx="34">
                  <c:v>30206</c:v>
                </c:pt>
                <c:pt idx="35">
                  <c:v>30450</c:v>
                </c:pt>
                <c:pt idx="36">
                  <c:v>30686</c:v>
                </c:pt>
                <c:pt idx="37">
                  <c:v>30909</c:v>
                </c:pt>
                <c:pt idx="38">
                  <c:v>31104</c:v>
                </c:pt>
                <c:pt idx="39">
                  <c:v>31380</c:v>
                </c:pt>
                <c:pt idx="40">
                  <c:v>31400</c:v>
                </c:pt>
                <c:pt idx="41">
                  <c:v>31412</c:v>
                </c:pt>
                <c:pt idx="42">
                  <c:v>31548</c:v>
                </c:pt>
                <c:pt idx="43">
                  <c:v>31686</c:v>
                </c:pt>
                <c:pt idx="44">
                  <c:v>31881</c:v>
                </c:pt>
                <c:pt idx="45">
                  <c:v>32112</c:v>
                </c:pt>
                <c:pt idx="46">
                  <c:v>32390</c:v>
                </c:pt>
                <c:pt idx="47">
                  <c:v>32489</c:v>
                </c:pt>
                <c:pt idx="48">
                  <c:v>32553</c:v>
                </c:pt>
                <c:pt idx="49">
                  <c:v>32909</c:v>
                </c:pt>
                <c:pt idx="50">
                  <c:v>33207</c:v>
                </c:pt>
                <c:pt idx="51">
                  <c:v>33467</c:v>
                </c:pt>
                <c:pt idx="52">
                  <c:v>33805</c:v>
                </c:pt>
                <c:pt idx="53">
                  <c:v>34251</c:v>
                </c:pt>
                <c:pt idx="54">
                  <c:v>34357</c:v>
                </c:pt>
                <c:pt idx="55">
                  <c:v>34404</c:v>
                </c:pt>
                <c:pt idx="56">
                  <c:v>34715</c:v>
                </c:pt>
                <c:pt idx="57">
                  <c:v>35195</c:v>
                </c:pt>
                <c:pt idx="58">
                  <c:v>35793</c:v>
                </c:pt>
                <c:pt idx="59">
                  <c:v>36447</c:v>
                </c:pt>
                <c:pt idx="60">
                  <c:v>36990</c:v>
                </c:pt>
                <c:pt idx="61">
                  <c:v>37064</c:v>
                </c:pt>
                <c:pt idx="62">
                  <c:v>37107</c:v>
                </c:pt>
                <c:pt idx="63">
                  <c:v>37654</c:v>
                </c:pt>
                <c:pt idx="64">
                  <c:v>38250</c:v>
                </c:pt>
                <c:pt idx="65">
                  <c:v>38810</c:v>
                </c:pt>
                <c:pt idx="66">
                  <c:v>39354</c:v>
                </c:pt>
                <c:pt idx="67">
                  <c:v>39947</c:v>
                </c:pt>
                <c:pt idx="68">
                  <c:v>40114</c:v>
                </c:pt>
                <c:pt idx="69">
                  <c:v>40223</c:v>
                </c:pt>
                <c:pt idx="70">
                  <c:v>40549</c:v>
                </c:pt>
                <c:pt idx="71">
                  <c:v>40947</c:v>
                </c:pt>
                <c:pt idx="72">
                  <c:v>41350</c:v>
                </c:pt>
                <c:pt idx="73">
                  <c:v>41829</c:v>
                </c:pt>
                <c:pt idx="74">
                  <c:v>42234</c:v>
                </c:pt>
                <c:pt idx="75">
                  <c:v>42373</c:v>
                </c:pt>
                <c:pt idx="76">
                  <c:v>42458</c:v>
                </c:pt>
                <c:pt idx="77">
                  <c:v>42711</c:v>
                </c:pt>
                <c:pt idx="78">
                  <c:v>43073</c:v>
                </c:pt>
                <c:pt idx="79">
                  <c:v>43429</c:v>
                </c:pt>
                <c:pt idx="80">
                  <c:v>43784</c:v>
                </c:pt>
                <c:pt idx="81">
                  <c:v>44114</c:v>
                </c:pt>
                <c:pt idx="82">
                  <c:v>44229</c:v>
                </c:pt>
                <c:pt idx="83">
                  <c:v>44299</c:v>
                </c:pt>
                <c:pt idx="84">
                  <c:v>44473</c:v>
                </c:pt>
                <c:pt idx="85">
                  <c:v>44666</c:v>
                </c:pt>
                <c:pt idx="86">
                  <c:v>44813</c:v>
                </c:pt>
                <c:pt idx="87">
                  <c:v>45007</c:v>
                </c:pt>
                <c:pt idx="88">
                  <c:v>45226</c:v>
                </c:pt>
                <c:pt idx="89">
                  <c:v>45289</c:v>
                </c:pt>
                <c:pt idx="90">
                  <c:v>45331</c:v>
                </c:pt>
                <c:pt idx="91">
                  <c:v>45456</c:v>
                </c:pt>
                <c:pt idx="92">
                  <c:v>45616</c:v>
                </c:pt>
                <c:pt idx="93">
                  <c:v>45775</c:v>
                </c:pt>
                <c:pt idx="94">
                  <c:v>45995</c:v>
                </c:pt>
                <c:pt idx="95">
                  <c:v>46071</c:v>
                </c:pt>
                <c:pt idx="96">
                  <c:v>46091</c:v>
                </c:pt>
                <c:pt idx="97">
                  <c:v>46120</c:v>
                </c:pt>
                <c:pt idx="98">
                  <c:v>46127</c:v>
                </c:pt>
                <c:pt idx="99">
                  <c:v>46217</c:v>
                </c:pt>
                <c:pt idx="100">
                  <c:v>46310</c:v>
                </c:pt>
                <c:pt idx="101">
                  <c:v>46479</c:v>
                </c:pt>
                <c:pt idx="102">
                  <c:v>46679</c:v>
                </c:pt>
                <c:pt idx="103">
                  <c:v>46724</c:v>
                </c:pt>
                <c:pt idx="104">
                  <c:v>46757</c:v>
                </c:pt>
                <c:pt idx="105">
                  <c:v>46893</c:v>
                </c:pt>
                <c:pt idx="106">
                  <c:v>47015</c:v>
                </c:pt>
                <c:pt idx="107">
                  <c:v>47120</c:v>
                </c:pt>
                <c:pt idx="108">
                  <c:v>47277</c:v>
                </c:pt>
                <c:pt idx="109">
                  <c:v>47452</c:v>
                </c:pt>
                <c:pt idx="110">
                  <c:v>47493</c:v>
                </c:pt>
                <c:pt idx="111">
                  <c:v>47548</c:v>
                </c:pt>
                <c:pt idx="112">
                  <c:v>47675</c:v>
                </c:pt>
                <c:pt idx="113">
                  <c:v>47794</c:v>
                </c:pt>
                <c:pt idx="114">
                  <c:v>47928</c:v>
                </c:pt>
                <c:pt idx="115">
                  <c:v>48075</c:v>
                </c:pt>
                <c:pt idx="116">
                  <c:v>48232</c:v>
                </c:pt>
                <c:pt idx="117">
                  <c:v>48288</c:v>
                </c:pt>
                <c:pt idx="118">
                  <c:v>48323</c:v>
                </c:pt>
                <c:pt idx="119">
                  <c:v>48435</c:v>
                </c:pt>
                <c:pt idx="120">
                  <c:v>48556</c:v>
                </c:pt>
                <c:pt idx="121">
                  <c:v>48677</c:v>
                </c:pt>
                <c:pt idx="122">
                  <c:v>48809</c:v>
                </c:pt>
                <c:pt idx="123">
                  <c:v>48948</c:v>
                </c:pt>
                <c:pt idx="124">
                  <c:v>48977</c:v>
                </c:pt>
                <c:pt idx="125">
                  <c:v>49007</c:v>
                </c:pt>
                <c:pt idx="126">
                  <c:v>49128</c:v>
                </c:pt>
                <c:pt idx="127">
                  <c:v>49253</c:v>
                </c:pt>
                <c:pt idx="128">
                  <c:v>49350</c:v>
                </c:pt>
                <c:pt idx="129">
                  <c:v>49467</c:v>
                </c:pt>
                <c:pt idx="130">
                  <c:v>49640</c:v>
                </c:pt>
                <c:pt idx="131">
                  <c:v>49703</c:v>
                </c:pt>
                <c:pt idx="132">
                  <c:v>49735</c:v>
                </c:pt>
                <c:pt idx="133">
                  <c:v>49835</c:v>
                </c:pt>
                <c:pt idx="134">
                  <c:v>49951</c:v>
                </c:pt>
                <c:pt idx="135">
                  <c:v>50081</c:v>
                </c:pt>
                <c:pt idx="136">
                  <c:v>50241</c:v>
                </c:pt>
                <c:pt idx="137">
                  <c:v>50368</c:v>
                </c:pt>
                <c:pt idx="138">
                  <c:v>50439</c:v>
                </c:pt>
                <c:pt idx="139">
                  <c:v>50471</c:v>
                </c:pt>
                <c:pt idx="140">
                  <c:v>50553</c:v>
                </c:pt>
                <c:pt idx="141">
                  <c:v>50645</c:v>
                </c:pt>
                <c:pt idx="142">
                  <c:v>50730</c:v>
                </c:pt>
                <c:pt idx="143">
                  <c:v>50830</c:v>
                </c:pt>
                <c:pt idx="144">
                  <c:v>50937</c:v>
                </c:pt>
                <c:pt idx="145">
                  <c:v>50968</c:v>
                </c:pt>
                <c:pt idx="146">
                  <c:v>50983</c:v>
                </c:pt>
                <c:pt idx="147">
                  <c:v>51032</c:v>
                </c:pt>
                <c:pt idx="148">
                  <c:v>51092</c:v>
                </c:pt>
                <c:pt idx="149">
                  <c:v>51184</c:v>
                </c:pt>
                <c:pt idx="150">
                  <c:v>51265</c:v>
                </c:pt>
                <c:pt idx="151">
                  <c:v>51369</c:v>
                </c:pt>
                <c:pt idx="152">
                  <c:v>51406</c:v>
                </c:pt>
                <c:pt idx="153">
                  <c:v>51439</c:v>
                </c:pt>
                <c:pt idx="154">
                  <c:v>51513</c:v>
                </c:pt>
                <c:pt idx="155">
                  <c:v>51594</c:v>
                </c:pt>
                <c:pt idx="156">
                  <c:v>51688</c:v>
                </c:pt>
                <c:pt idx="157">
                  <c:v>51758</c:v>
                </c:pt>
                <c:pt idx="158">
                  <c:v>51856</c:v>
                </c:pt>
                <c:pt idx="159">
                  <c:v>51883</c:v>
                </c:pt>
                <c:pt idx="160">
                  <c:v>51916</c:v>
                </c:pt>
                <c:pt idx="161">
                  <c:v>51997</c:v>
                </c:pt>
                <c:pt idx="162">
                  <c:v>52095</c:v>
                </c:pt>
                <c:pt idx="163">
                  <c:v>52180</c:v>
                </c:pt>
                <c:pt idx="164">
                  <c:v>52265</c:v>
                </c:pt>
                <c:pt idx="165">
                  <c:v>52359</c:v>
                </c:pt>
                <c:pt idx="166">
                  <c:v>52388</c:v>
                </c:pt>
                <c:pt idx="167">
                  <c:v>52418</c:v>
                </c:pt>
                <c:pt idx="168">
                  <c:v>52488</c:v>
                </c:pt>
                <c:pt idx="169">
                  <c:v>52543</c:v>
                </c:pt>
                <c:pt idx="170">
                  <c:v>52618</c:v>
                </c:pt>
                <c:pt idx="171">
                  <c:v>52697</c:v>
                </c:pt>
                <c:pt idx="172">
                  <c:v>52775</c:v>
                </c:pt>
                <c:pt idx="173">
                  <c:v>52802</c:v>
                </c:pt>
                <c:pt idx="174">
                  <c:v>52827</c:v>
                </c:pt>
                <c:pt idx="175">
                  <c:v>52865</c:v>
                </c:pt>
                <c:pt idx="176">
                  <c:v>52915</c:v>
                </c:pt>
                <c:pt idx="177">
                  <c:v>52970</c:v>
                </c:pt>
                <c:pt idx="178">
                  <c:v>53022</c:v>
                </c:pt>
                <c:pt idx="179">
                  <c:v>53079</c:v>
                </c:pt>
                <c:pt idx="180">
                  <c:v>53093</c:v>
                </c:pt>
                <c:pt idx="181">
                  <c:v>53105</c:v>
                </c:pt>
                <c:pt idx="182">
                  <c:v>53149</c:v>
                </c:pt>
                <c:pt idx="183">
                  <c:v>53195</c:v>
                </c:pt>
                <c:pt idx="184">
                  <c:v>53253</c:v>
                </c:pt>
                <c:pt idx="185">
                  <c:v>53298</c:v>
                </c:pt>
                <c:pt idx="186">
                  <c:v>53353</c:v>
                </c:pt>
                <c:pt idx="187">
                  <c:v>53365</c:v>
                </c:pt>
                <c:pt idx="188">
                  <c:v>53377</c:v>
                </c:pt>
                <c:pt idx="189">
                  <c:v>53383</c:v>
                </c:pt>
                <c:pt idx="190">
                  <c:v>53392</c:v>
                </c:pt>
                <c:pt idx="191">
                  <c:v>53432</c:v>
                </c:pt>
                <c:pt idx="192">
                  <c:v>53487</c:v>
                </c:pt>
                <c:pt idx="193">
                  <c:v>53535</c:v>
                </c:pt>
                <c:pt idx="194">
                  <c:v>53550</c:v>
                </c:pt>
                <c:pt idx="195">
                  <c:v>53564</c:v>
                </c:pt>
                <c:pt idx="196">
                  <c:v>53612</c:v>
                </c:pt>
                <c:pt idx="197">
                  <c:v>53655</c:v>
                </c:pt>
                <c:pt idx="198">
                  <c:v>53701</c:v>
                </c:pt>
                <c:pt idx="199">
                  <c:v>53761</c:v>
                </c:pt>
                <c:pt idx="200">
                  <c:v>53816</c:v>
                </c:pt>
                <c:pt idx="201">
                  <c:v>53838</c:v>
                </c:pt>
                <c:pt idx="202">
                  <c:v>53857</c:v>
                </c:pt>
                <c:pt idx="203">
                  <c:v>53906</c:v>
                </c:pt>
                <c:pt idx="204">
                  <c:v>53952</c:v>
                </c:pt>
                <c:pt idx="205">
                  <c:v>54021</c:v>
                </c:pt>
                <c:pt idx="206">
                  <c:v>54059</c:v>
                </c:pt>
                <c:pt idx="207">
                  <c:v>54092</c:v>
                </c:pt>
                <c:pt idx="208">
                  <c:v>54098</c:v>
                </c:pt>
                <c:pt idx="209">
                  <c:v>54107</c:v>
                </c:pt>
                <c:pt idx="210">
                  <c:v>54147</c:v>
                </c:pt>
                <c:pt idx="211">
                  <c:v>54200</c:v>
                </c:pt>
                <c:pt idx="212">
                  <c:v>54235</c:v>
                </c:pt>
                <c:pt idx="213">
                  <c:v>54263</c:v>
                </c:pt>
                <c:pt idx="214">
                  <c:v>54308</c:v>
                </c:pt>
                <c:pt idx="215">
                  <c:v>54325</c:v>
                </c:pt>
                <c:pt idx="216">
                  <c:v>54338</c:v>
                </c:pt>
                <c:pt idx="217">
                  <c:v>54375</c:v>
                </c:pt>
                <c:pt idx="218">
                  <c:v>54401</c:v>
                </c:pt>
                <c:pt idx="219">
                  <c:v>54441</c:v>
                </c:pt>
                <c:pt idx="220">
                  <c:v>54472</c:v>
                </c:pt>
                <c:pt idx="221">
                  <c:v>54505</c:v>
                </c:pt>
                <c:pt idx="222">
                  <c:v>54518</c:v>
                </c:pt>
                <c:pt idx="223">
                  <c:v>54523</c:v>
                </c:pt>
                <c:pt idx="224">
                  <c:v>54545</c:v>
                </c:pt>
                <c:pt idx="225">
                  <c:v>54560</c:v>
                </c:pt>
                <c:pt idx="226">
                  <c:v>54580</c:v>
                </c:pt>
                <c:pt idx="227">
                  <c:v>54603</c:v>
                </c:pt>
                <c:pt idx="228">
                  <c:v>54628</c:v>
                </c:pt>
                <c:pt idx="229">
                  <c:v>54638</c:v>
                </c:pt>
                <c:pt idx="230">
                  <c:v>54643</c:v>
                </c:pt>
                <c:pt idx="231">
                  <c:v>54660</c:v>
                </c:pt>
                <c:pt idx="232">
                  <c:v>54684</c:v>
                </c:pt>
                <c:pt idx="233">
                  <c:v>54707</c:v>
                </c:pt>
                <c:pt idx="234">
                  <c:v>54729</c:v>
                </c:pt>
                <c:pt idx="235">
                  <c:v>54762</c:v>
                </c:pt>
                <c:pt idx="236">
                  <c:v>54772</c:v>
                </c:pt>
                <c:pt idx="237">
                  <c:v>54775</c:v>
                </c:pt>
                <c:pt idx="238">
                  <c:v>54787</c:v>
                </c:pt>
                <c:pt idx="239">
                  <c:v>54815</c:v>
                </c:pt>
                <c:pt idx="240">
                  <c:v>54839</c:v>
                </c:pt>
                <c:pt idx="241">
                  <c:v>54866</c:v>
                </c:pt>
                <c:pt idx="242">
                  <c:v>54894</c:v>
                </c:pt>
                <c:pt idx="243">
                  <c:v>54896</c:v>
                </c:pt>
                <c:pt idx="244">
                  <c:v>54903</c:v>
                </c:pt>
                <c:pt idx="245">
                  <c:v>54925</c:v>
                </c:pt>
                <c:pt idx="246">
                  <c:v>54950</c:v>
                </c:pt>
                <c:pt idx="247">
                  <c:v>54970</c:v>
                </c:pt>
                <c:pt idx="248">
                  <c:v>54998</c:v>
                </c:pt>
                <c:pt idx="249">
                  <c:v>55024</c:v>
                </c:pt>
                <c:pt idx="250">
                  <c:v>55032</c:v>
                </c:pt>
                <c:pt idx="251">
                  <c:v>55037</c:v>
                </c:pt>
                <c:pt idx="252">
                  <c:v>55050</c:v>
                </c:pt>
                <c:pt idx="253">
                  <c:v>55063</c:v>
                </c:pt>
                <c:pt idx="254">
                  <c:v>55083</c:v>
                </c:pt>
                <c:pt idx="255">
                  <c:v>55111</c:v>
                </c:pt>
                <c:pt idx="256">
                  <c:v>55136</c:v>
                </c:pt>
                <c:pt idx="257">
                  <c:v>55138</c:v>
                </c:pt>
                <c:pt idx="258">
                  <c:v>55141</c:v>
                </c:pt>
                <c:pt idx="259">
                  <c:v>55160</c:v>
                </c:pt>
                <c:pt idx="260">
                  <c:v>55178</c:v>
                </c:pt>
                <c:pt idx="261">
                  <c:v>55193</c:v>
                </c:pt>
                <c:pt idx="262">
                  <c:v>55211</c:v>
                </c:pt>
                <c:pt idx="263">
                  <c:v>55236</c:v>
                </c:pt>
                <c:pt idx="264">
                  <c:v>55241</c:v>
                </c:pt>
                <c:pt idx="265">
                  <c:v>55241</c:v>
                </c:pt>
                <c:pt idx="266">
                  <c:v>55261</c:v>
                </c:pt>
                <c:pt idx="267">
                  <c:v>55269</c:v>
                </c:pt>
                <c:pt idx="268">
                  <c:v>55280</c:v>
                </c:pt>
                <c:pt idx="269">
                  <c:v>55304</c:v>
                </c:pt>
                <c:pt idx="270">
                  <c:v>55329</c:v>
                </c:pt>
                <c:pt idx="271">
                  <c:v>55335</c:v>
                </c:pt>
                <c:pt idx="272">
                  <c:v>55335</c:v>
                </c:pt>
                <c:pt idx="273">
                  <c:v>55347</c:v>
                </c:pt>
                <c:pt idx="274">
                  <c:v>55347</c:v>
                </c:pt>
                <c:pt idx="275">
                  <c:v>55364</c:v>
                </c:pt>
                <c:pt idx="276">
                  <c:v>55379</c:v>
                </c:pt>
                <c:pt idx="277">
                  <c:v>55399</c:v>
                </c:pt>
                <c:pt idx="278">
                  <c:v>55405</c:v>
                </c:pt>
                <c:pt idx="279">
                  <c:v>55405</c:v>
                </c:pt>
                <c:pt idx="280">
                  <c:v>55415</c:v>
                </c:pt>
                <c:pt idx="281">
                  <c:v>55422</c:v>
                </c:pt>
                <c:pt idx="282">
                  <c:v>55434</c:v>
                </c:pt>
                <c:pt idx="283">
                  <c:v>55452</c:v>
                </c:pt>
                <c:pt idx="284">
                  <c:v>55466</c:v>
                </c:pt>
                <c:pt idx="285">
                  <c:v>55472</c:v>
                </c:pt>
                <c:pt idx="286">
                  <c:v>55472</c:v>
                </c:pt>
                <c:pt idx="287">
                  <c:v>55491</c:v>
                </c:pt>
                <c:pt idx="288">
                  <c:v>55509</c:v>
                </c:pt>
                <c:pt idx="289">
                  <c:v>55516</c:v>
                </c:pt>
                <c:pt idx="290">
                  <c:v>55526</c:v>
                </c:pt>
                <c:pt idx="291">
                  <c:v>55543</c:v>
                </c:pt>
                <c:pt idx="292">
                  <c:v>55545</c:v>
                </c:pt>
                <c:pt idx="293">
                  <c:v>55547</c:v>
                </c:pt>
                <c:pt idx="294">
                  <c:v>55568</c:v>
                </c:pt>
                <c:pt idx="295">
                  <c:v>55575</c:v>
                </c:pt>
                <c:pt idx="296">
                  <c:v>55589</c:v>
                </c:pt>
                <c:pt idx="297">
                  <c:v>55614</c:v>
                </c:pt>
                <c:pt idx="298">
                  <c:v>55653</c:v>
                </c:pt>
                <c:pt idx="299">
                  <c:v>55660</c:v>
                </c:pt>
                <c:pt idx="300">
                  <c:v>55666</c:v>
                </c:pt>
                <c:pt idx="301">
                  <c:v>55687</c:v>
                </c:pt>
                <c:pt idx="302">
                  <c:v>55724</c:v>
                </c:pt>
                <c:pt idx="303">
                  <c:v>55771</c:v>
                </c:pt>
                <c:pt idx="304">
                  <c:v>55778</c:v>
                </c:pt>
                <c:pt idx="305">
                  <c:v>55812</c:v>
                </c:pt>
                <c:pt idx="306">
                  <c:v>55824</c:v>
                </c:pt>
                <c:pt idx="307">
                  <c:v>55827</c:v>
                </c:pt>
                <c:pt idx="308">
                  <c:v>55871</c:v>
                </c:pt>
                <c:pt idx="309">
                  <c:v>55911</c:v>
                </c:pt>
                <c:pt idx="310">
                  <c:v>55946</c:v>
                </c:pt>
                <c:pt idx="311">
                  <c:v>56005</c:v>
                </c:pt>
                <c:pt idx="312">
                  <c:v>56068</c:v>
                </c:pt>
                <c:pt idx="313">
                  <c:v>56092</c:v>
                </c:pt>
                <c:pt idx="314">
                  <c:v>56107</c:v>
                </c:pt>
                <c:pt idx="315">
                  <c:v>56137</c:v>
                </c:pt>
                <c:pt idx="316">
                  <c:v>56172</c:v>
                </c:pt>
                <c:pt idx="317">
                  <c:v>56205</c:v>
                </c:pt>
                <c:pt idx="318">
                  <c:v>56239</c:v>
                </c:pt>
                <c:pt idx="319">
                  <c:v>56303</c:v>
                </c:pt>
                <c:pt idx="320">
                  <c:v>56314</c:v>
                </c:pt>
                <c:pt idx="321">
                  <c:v>56323</c:v>
                </c:pt>
                <c:pt idx="322">
                  <c:v>56370</c:v>
                </c:pt>
                <c:pt idx="323">
                  <c:v>56426</c:v>
                </c:pt>
                <c:pt idx="324">
                  <c:v>56441</c:v>
                </c:pt>
                <c:pt idx="325">
                  <c:v>56486</c:v>
                </c:pt>
                <c:pt idx="326">
                  <c:v>56553</c:v>
                </c:pt>
                <c:pt idx="327">
                  <c:v>56579</c:v>
                </c:pt>
                <c:pt idx="328">
                  <c:v>56590</c:v>
                </c:pt>
                <c:pt idx="329">
                  <c:v>56638</c:v>
                </c:pt>
                <c:pt idx="330">
                  <c:v>56687</c:v>
                </c:pt>
                <c:pt idx="331">
                  <c:v>56723</c:v>
                </c:pt>
                <c:pt idx="332">
                  <c:v>56774</c:v>
                </c:pt>
                <c:pt idx="333">
                  <c:v>56834</c:v>
                </c:pt>
                <c:pt idx="334">
                  <c:v>56844</c:v>
                </c:pt>
                <c:pt idx="335">
                  <c:v>56849</c:v>
                </c:pt>
                <c:pt idx="336">
                  <c:v>56879</c:v>
                </c:pt>
                <c:pt idx="337">
                  <c:v>56907</c:v>
                </c:pt>
                <c:pt idx="338">
                  <c:v>56941</c:v>
                </c:pt>
                <c:pt idx="339">
                  <c:v>56967</c:v>
                </c:pt>
                <c:pt idx="340">
                  <c:v>56998</c:v>
                </c:pt>
                <c:pt idx="341">
                  <c:v>57002</c:v>
                </c:pt>
                <c:pt idx="342">
                  <c:v>57004</c:v>
                </c:pt>
                <c:pt idx="343">
                  <c:v>57024</c:v>
                </c:pt>
                <c:pt idx="344">
                  <c:v>57042</c:v>
                </c:pt>
                <c:pt idx="345">
                  <c:v>57066</c:v>
                </c:pt>
                <c:pt idx="346">
                  <c:v>57085</c:v>
                </c:pt>
                <c:pt idx="347">
                  <c:v>57104</c:v>
                </c:pt>
                <c:pt idx="348">
                  <c:v>57108</c:v>
                </c:pt>
                <c:pt idx="349">
                  <c:v>57110</c:v>
                </c:pt>
                <c:pt idx="350">
                  <c:v>57123</c:v>
                </c:pt>
                <c:pt idx="351">
                  <c:v>57134</c:v>
                </c:pt>
                <c:pt idx="352">
                  <c:v>57146</c:v>
                </c:pt>
                <c:pt idx="353">
                  <c:v>57163</c:v>
                </c:pt>
                <c:pt idx="354">
                  <c:v>57180</c:v>
                </c:pt>
                <c:pt idx="355">
                  <c:v>57184</c:v>
                </c:pt>
                <c:pt idx="356">
                  <c:v>57186</c:v>
                </c:pt>
                <c:pt idx="357">
                  <c:v>57195</c:v>
                </c:pt>
                <c:pt idx="358">
                  <c:v>57203</c:v>
                </c:pt>
                <c:pt idx="359">
                  <c:v>57216</c:v>
                </c:pt>
                <c:pt idx="360">
                  <c:v>57218</c:v>
                </c:pt>
                <c:pt idx="361">
                  <c:v>57225</c:v>
                </c:pt>
                <c:pt idx="362">
                  <c:v>57230</c:v>
                </c:pt>
                <c:pt idx="363">
                  <c:v>57233</c:v>
                </c:pt>
                <c:pt idx="364">
                  <c:v>57239</c:v>
                </c:pt>
                <c:pt idx="365">
                  <c:v>57241</c:v>
                </c:pt>
                <c:pt idx="366">
                  <c:v>57242</c:v>
                </c:pt>
                <c:pt idx="367">
                  <c:v>57247</c:v>
                </c:pt>
                <c:pt idx="368">
                  <c:v>57252</c:v>
                </c:pt>
                <c:pt idx="369">
                  <c:v>57262</c:v>
                </c:pt>
                <c:pt idx="370">
                  <c:v>57272</c:v>
                </c:pt>
                <c:pt idx="371">
                  <c:v>57287</c:v>
                </c:pt>
                <c:pt idx="372">
                  <c:v>57290</c:v>
                </c:pt>
                <c:pt idx="373">
                  <c:v>57291</c:v>
                </c:pt>
                <c:pt idx="374">
                  <c:v>57299</c:v>
                </c:pt>
                <c:pt idx="375">
                  <c:v>57306</c:v>
                </c:pt>
                <c:pt idx="376">
                  <c:v>57318</c:v>
                </c:pt>
                <c:pt idx="377">
                  <c:v>57329</c:v>
                </c:pt>
                <c:pt idx="378">
                  <c:v>57341</c:v>
                </c:pt>
                <c:pt idx="379">
                  <c:v>57344</c:v>
                </c:pt>
                <c:pt idx="380">
                  <c:v>57344</c:v>
                </c:pt>
                <c:pt idx="381">
                  <c:v>57353</c:v>
                </c:pt>
                <c:pt idx="382">
                  <c:v>57360</c:v>
                </c:pt>
                <c:pt idx="383">
                  <c:v>57363</c:v>
                </c:pt>
                <c:pt idx="384">
                  <c:v>57370</c:v>
                </c:pt>
                <c:pt idx="385">
                  <c:v>57379</c:v>
                </c:pt>
                <c:pt idx="386">
                  <c:v>57380</c:v>
                </c:pt>
                <c:pt idx="387">
                  <c:v>57380</c:v>
                </c:pt>
                <c:pt idx="388">
                  <c:v>57384</c:v>
                </c:pt>
                <c:pt idx="389">
                  <c:v>57389</c:v>
                </c:pt>
                <c:pt idx="390">
                  <c:v>57395</c:v>
                </c:pt>
                <c:pt idx="391">
                  <c:v>57397</c:v>
                </c:pt>
                <c:pt idx="392">
                  <c:v>57404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Sheet1!$A$135:$A$355</c:f>
              <c:numCache>
                <c:formatCode>m/d/yyyy</c:formatCode>
                <c:ptCount val="22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</c:numCache>
            </c:numRef>
          </c:cat>
          <c:val>
            <c:numRef>
              <c:f>Sheet1!$B$135:$B$355</c:f>
              <c:numCache>
                <c:formatCode>General</c:formatCode>
                <c:ptCount val="221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2</c:v>
                </c:pt>
                <c:pt idx="26">
                  <c:v>1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3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7</c:v>
                </c:pt>
                <c:pt idx="44">
                  <c:v>1</c:v>
                </c:pt>
                <c:pt idx="45">
                  <c:v>2</c:v>
                </c:pt>
                <c:pt idx="46">
                  <c:v>0</c:v>
                </c:pt>
                <c:pt idx="47">
                  <c:v>3</c:v>
                </c:pt>
                <c:pt idx="48">
                  <c:v>2</c:v>
                </c:pt>
                <c:pt idx="49">
                  <c:v>0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3</c:v>
                </c:pt>
                <c:pt idx="56">
                  <c:v>0</c:v>
                </c:pt>
                <c:pt idx="57">
                  <c:v>0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2</c:v>
                </c:pt>
                <c:pt idx="63">
                  <c:v>0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4</c:v>
                </c:pt>
                <c:pt idx="71">
                  <c:v>4</c:v>
                </c:pt>
                <c:pt idx="72">
                  <c:v>1</c:v>
                </c:pt>
                <c:pt idx="73">
                  <c:v>1</c:v>
                </c:pt>
                <c:pt idx="74">
                  <c:v>3</c:v>
                </c:pt>
                <c:pt idx="75">
                  <c:v>1</c:v>
                </c:pt>
                <c:pt idx="76">
                  <c:v>0</c:v>
                </c:pt>
                <c:pt idx="77">
                  <c:v>2</c:v>
                </c:pt>
                <c:pt idx="78">
                  <c:v>0</c:v>
                </c:pt>
                <c:pt idx="79">
                  <c:v>0</c:v>
                </c:pt>
                <c:pt idx="80">
                  <c:v>3</c:v>
                </c:pt>
                <c:pt idx="81">
                  <c:v>3</c:v>
                </c:pt>
                <c:pt idx="82">
                  <c:v>0</c:v>
                </c:pt>
                <c:pt idx="83">
                  <c:v>4</c:v>
                </c:pt>
                <c:pt idx="84">
                  <c:v>2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3</c:v>
                </c:pt>
                <c:pt idx="92">
                  <c:v>3</c:v>
                </c:pt>
                <c:pt idx="93">
                  <c:v>2</c:v>
                </c:pt>
                <c:pt idx="94">
                  <c:v>3</c:v>
                </c:pt>
                <c:pt idx="95">
                  <c:v>0</c:v>
                </c:pt>
                <c:pt idx="96">
                  <c:v>2</c:v>
                </c:pt>
                <c:pt idx="97">
                  <c:v>6</c:v>
                </c:pt>
                <c:pt idx="98">
                  <c:v>4</c:v>
                </c:pt>
                <c:pt idx="99">
                  <c:v>3</c:v>
                </c:pt>
                <c:pt idx="100">
                  <c:v>9</c:v>
                </c:pt>
                <c:pt idx="101">
                  <c:v>2</c:v>
                </c:pt>
                <c:pt idx="102">
                  <c:v>5</c:v>
                </c:pt>
                <c:pt idx="103">
                  <c:v>1</c:v>
                </c:pt>
                <c:pt idx="104">
                  <c:v>0</c:v>
                </c:pt>
                <c:pt idx="105">
                  <c:v>2</c:v>
                </c:pt>
                <c:pt idx="106">
                  <c:v>5</c:v>
                </c:pt>
                <c:pt idx="107">
                  <c:v>6</c:v>
                </c:pt>
                <c:pt idx="108">
                  <c:v>6</c:v>
                </c:pt>
                <c:pt idx="109">
                  <c:v>1</c:v>
                </c:pt>
                <c:pt idx="110">
                  <c:v>1</c:v>
                </c:pt>
                <c:pt idx="111">
                  <c:v>3</c:v>
                </c:pt>
                <c:pt idx="112">
                  <c:v>10</c:v>
                </c:pt>
                <c:pt idx="113">
                  <c:v>7</c:v>
                </c:pt>
                <c:pt idx="114">
                  <c:v>7</c:v>
                </c:pt>
                <c:pt idx="115">
                  <c:v>6</c:v>
                </c:pt>
                <c:pt idx="116">
                  <c:v>5</c:v>
                </c:pt>
                <c:pt idx="117">
                  <c:v>8</c:v>
                </c:pt>
                <c:pt idx="118">
                  <c:v>17</c:v>
                </c:pt>
                <c:pt idx="119">
                  <c:v>17</c:v>
                </c:pt>
                <c:pt idx="120">
                  <c:v>13</c:v>
                </c:pt>
                <c:pt idx="121">
                  <c:v>13</c:v>
                </c:pt>
                <c:pt idx="122">
                  <c:v>17</c:v>
                </c:pt>
                <c:pt idx="123">
                  <c:v>15</c:v>
                </c:pt>
                <c:pt idx="124">
                  <c:v>12</c:v>
                </c:pt>
                <c:pt idx="125">
                  <c:v>28</c:v>
                </c:pt>
                <c:pt idx="126">
                  <c:v>20</c:v>
                </c:pt>
                <c:pt idx="127">
                  <c:v>23</c:v>
                </c:pt>
                <c:pt idx="128">
                  <c:v>22</c:v>
                </c:pt>
                <c:pt idx="129">
                  <c:v>38</c:v>
                </c:pt>
                <c:pt idx="130">
                  <c:v>22</c:v>
                </c:pt>
                <c:pt idx="131">
                  <c:v>18</c:v>
                </c:pt>
                <c:pt idx="132">
                  <c:v>57</c:v>
                </c:pt>
                <c:pt idx="133">
                  <c:v>39</c:v>
                </c:pt>
                <c:pt idx="134">
                  <c:v>39</c:v>
                </c:pt>
                <c:pt idx="135">
                  <c:v>27</c:v>
                </c:pt>
                <c:pt idx="136">
                  <c:v>41</c:v>
                </c:pt>
                <c:pt idx="137">
                  <c:v>21</c:v>
                </c:pt>
                <c:pt idx="138">
                  <c:v>19</c:v>
                </c:pt>
                <c:pt idx="139">
                  <c:v>53</c:v>
                </c:pt>
                <c:pt idx="140">
                  <c:v>46</c:v>
                </c:pt>
                <c:pt idx="141">
                  <c:v>48</c:v>
                </c:pt>
                <c:pt idx="142">
                  <c:v>50</c:v>
                </c:pt>
                <c:pt idx="143">
                  <c:v>45</c:v>
                </c:pt>
                <c:pt idx="144">
                  <c:v>50</c:v>
                </c:pt>
                <c:pt idx="145">
                  <c:v>23</c:v>
                </c:pt>
                <c:pt idx="146">
                  <c:v>65</c:v>
                </c:pt>
                <c:pt idx="147">
                  <c:v>62</c:v>
                </c:pt>
                <c:pt idx="148">
                  <c:v>44</c:v>
                </c:pt>
                <c:pt idx="149">
                  <c:v>58</c:v>
                </c:pt>
                <c:pt idx="150">
                  <c:v>84</c:v>
                </c:pt>
                <c:pt idx="151">
                  <c:v>50</c:v>
                </c:pt>
                <c:pt idx="152">
                  <c:v>31</c:v>
                </c:pt>
                <c:pt idx="153">
                  <c:v>63</c:v>
                </c:pt>
                <c:pt idx="154">
                  <c:v>73</c:v>
                </c:pt>
                <c:pt idx="155">
                  <c:v>44</c:v>
                </c:pt>
                <c:pt idx="156">
                  <c:v>71</c:v>
                </c:pt>
                <c:pt idx="157">
                  <c:v>57</c:v>
                </c:pt>
                <c:pt idx="158">
                  <c:v>34</c:v>
                </c:pt>
                <c:pt idx="159">
                  <c:v>42</c:v>
                </c:pt>
                <c:pt idx="160">
                  <c:v>64</c:v>
                </c:pt>
                <c:pt idx="161">
                  <c:v>52</c:v>
                </c:pt>
                <c:pt idx="162">
                  <c:v>57</c:v>
                </c:pt>
                <c:pt idx="163">
                  <c:v>44</c:v>
                </c:pt>
                <c:pt idx="164">
                  <c:v>52</c:v>
                </c:pt>
                <c:pt idx="165">
                  <c:v>27</c:v>
                </c:pt>
                <c:pt idx="166">
                  <c:v>17</c:v>
                </c:pt>
                <c:pt idx="167">
                  <c:v>47</c:v>
                </c:pt>
                <c:pt idx="168">
                  <c:v>45</c:v>
                </c:pt>
                <c:pt idx="169">
                  <c:v>31</c:v>
                </c:pt>
                <c:pt idx="170">
                  <c:v>33</c:v>
                </c:pt>
                <c:pt idx="171">
                  <c:v>34</c:v>
                </c:pt>
                <c:pt idx="172">
                  <c:v>21</c:v>
                </c:pt>
                <c:pt idx="173">
                  <c:v>13</c:v>
                </c:pt>
                <c:pt idx="174">
                  <c:v>30</c:v>
                </c:pt>
                <c:pt idx="175">
                  <c:v>25</c:v>
                </c:pt>
                <c:pt idx="176">
                  <c:v>25</c:v>
                </c:pt>
                <c:pt idx="177">
                  <c:v>16</c:v>
                </c:pt>
                <c:pt idx="178">
                  <c:v>25</c:v>
                </c:pt>
                <c:pt idx="179">
                  <c:v>21</c:v>
                </c:pt>
                <c:pt idx="180">
                  <c:v>15</c:v>
                </c:pt>
                <c:pt idx="181">
                  <c:v>27</c:v>
                </c:pt>
                <c:pt idx="182">
                  <c:v>31</c:v>
                </c:pt>
                <c:pt idx="183">
                  <c:v>22</c:v>
                </c:pt>
                <c:pt idx="184">
                  <c:v>24</c:v>
                </c:pt>
                <c:pt idx="185">
                  <c:v>4</c:v>
                </c:pt>
                <c:pt idx="186">
                  <c:v>12</c:v>
                </c:pt>
                <c:pt idx="187">
                  <c:v>8</c:v>
                </c:pt>
                <c:pt idx="188">
                  <c:v>26</c:v>
                </c:pt>
                <c:pt idx="189">
                  <c:v>34</c:v>
                </c:pt>
                <c:pt idx="190">
                  <c:v>27</c:v>
                </c:pt>
                <c:pt idx="191">
                  <c:v>23</c:v>
                </c:pt>
                <c:pt idx="192">
                  <c:v>21</c:v>
                </c:pt>
                <c:pt idx="193">
                  <c:v>7</c:v>
                </c:pt>
                <c:pt idx="194">
                  <c:v>27</c:v>
                </c:pt>
                <c:pt idx="195">
                  <c:v>41</c:v>
                </c:pt>
                <c:pt idx="196">
                  <c:v>31</c:v>
                </c:pt>
                <c:pt idx="197">
                  <c:v>21</c:v>
                </c:pt>
                <c:pt idx="198">
                  <c:v>26</c:v>
                </c:pt>
                <c:pt idx="199">
                  <c:v>20</c:v>
                </c:pt>
                <c:pt idx="200">
                  <c:v>18</c:v>
                </c:pt>
                <c:pt idx="201">
                  <c:v>16</c:v>
                </c:pt>
                <c:pt idx="202">
                  <c:v>38</c:v>
                </c:pt>
                <c:pt idx="203">
                  <c:v>52</c:v>
                </c:pt>
                <c:pt idx="204">
                  <c:v>80</c:v>
                </c:pt>
                <c:pt idx="205">
                  <c:v>47</c:v>
                </c:pt>
                <c:pt idx="206">
                  <c:v>58</c:v>
                </c:pt>
                <c:pt idx="207">
                  <c:v>41</c:v>
                </c:pt>
                <c:pt idx="208">
                  <c:v>52</c:v>
                </c:pt>
                <c:pt idx="209">
                  <c:v>132</c:v>
                </c:pt>
                <c:pt idx="210">
                  <c:v>112</c:v>
                </c:pt>
                <c:pt idx="211">
                  <c:v>150</c:v>
                </c:pt>
                <c:pt idx="212">
                  <c:v>125</c:v>
                </c:pt>
                <c:pt idx="213">
                  <c:v>109</c:v>
                </c:pt>
                <c:pt idx="214">
                  <c:v>68</c:v>
                </c:pt>
                <c:pt idx="215">
                  <c:v>93</c:v>
                </c:pt>
                <c:pt idx="216">
                  <c:v>207</c:v>
                </c:pt>
                <c:pt idx="217">
                  <c:v>173</c:v>
                </c:pt>
                <c:pt idx="218">
                  <c:v>183</c:v>
                </c:pt>
                <c:pt idx="219">
                  <c:v>211</c:v>
                </c:pt>
                <c:pt idx="220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0.56471970000000005</c:v>
                </c:pt>
                <c:pt idx="10">
                  <c:v>2.2588788000000002</c:v>
                </c:pt>
                <c:pt idx="11">
                  <c:v>9.6002349000000002</c:v>
                </c:pt>
                <c:pt idx="12">
                  <c:v>13.8356326</c:v>
                </c:pt>
                <c:pt idx="13">
                  <c:v>8.7551082999999998</c:v>
                </c:pt>
                <c:pt idx="14">
                  <c:v>4.5204380000000004</c:v>
                </c:pt>
                <c:pt idx="15">
                  <c:v>6.5005354999999998</c:v>
                </c:pt>
                <c:pt idx="16">
                  <c:v>3.3928303</c:v>
                </c:pt>
                <c:pt idx="17">
                  <c:v>1.9798395</c:v>
                </c:pt>
                <c:pt idx="18">
                  <c:v>2.2630385999999998</c:v>
                </c:pt>
                <c:pt idx="19">
                  <c:v>0.84876669999999999</c:v>
                </c:pt>
                <c:pt idx="20">
                  <c:v>0.56592770000000003</c:v>
                </c:pt>
                <c:pt idx="21">
                  <c:v>1.4150155</c:v>
                </c:pt>
                <c:pt idx="22">
                  <c:v>1.1321437999999999</c:v>
                </c:pt>
                <c:pt idx="23">
                  <c:v>0.84919679999999997</c:v>
                </c:pt>
                <c:pt idx="24">
                  <c:v>1.4154762000000001</c:v>
                </c:pt>
                <c:pt idx="25">
                  <c:v>1.1324964</c:v>
                </c:pt>
                <c:pt idx="26">
                  <c:v>1.1325509</c:v>
                </c:pt>
                <c:pt idx="27">
                  <c:v>1.1325284</c:v>
                </c:pt>
                <c:pt idx="28">
                  <c:v>1.6987638</c:v>
                </c:pt>
                <c:pt idx="29">
                  <c:v>2.5481025000000002</c:v>
                </c:pt>
                <c:pt idx="30">
                  <c:v>4.2463205000000004</c:v>
                </c:pt>
                <c:pt idx="31">
                  <c:v>3.3953935</c:v>
                </c:pt>
                <c:pt idx="32">
                  <c:v>7.0700156999999999</c:v>
                </c:pt>
                <c:pt idx="33">
                  <c:v>6.7836660000000002</c:v>
                </c:pt>
                <c:pt idx="34">
                  <c:v>8.1922986000000009</c:v>
                </c:pt>
                <c:pt idx="35">
                  <c:v>16.353598600000002</c:v>
                </c:pt>
                <c:pt idx="36">
                  <c:v>30.657246300000001</c:v>
                </c:pt>
                <c:pt idx="37">
                  <c:v>49.097586300000003</c:v>
                </c:pt>
                <c:pt idx="38">
                  <c:v>51.775044399999999</c:v>
                </c:pt>
                <c:pt idx="39">
                  <c:v>98.864731199999994</c:v>
                </c:pt>
                <c:pt idx="40">
                  <c:v>189.17410709999999</c:v>
                </c:pt>
                <c:pt idx="41">
                  <c:v>272.0807767</c:v>
                </c:pt>
                <c:pt idx="42">
                  <c:v>318.35602390000003</c:v>
                </c:pt>
                <c:pt idx="43">
                  <c:v>202.6021011</c:v>
                </c:pt>
                <c:pt idx="44">
                  <c:v>148.27426</c:v>
                </c:pt>
                <c:pt idx="45">
                  <c:v>92.6049522</c:v>
                </c:pt>
                <c:pt idx="46">
                  <c:v>92.573544499999997</c:v>
                </c:pt>
                <c:pt idx="47">
                  <c:v>91.152129500000001</c:v>
                </c:pt>
                <c:pt idx="48">
                  <c:v>111.9615496</c:v>
                </c:pt>
                <c:pt idx="49">
                  <c:v>135.26800840000001</c:v>
                </c:pt>
                <c:pt idx="50">
                  <c:v>179.11392749999999</c:v>
                </c:pt>
                <c:pt idx="51">
                  <c:v>197.39746289999999</c:v>
                </c:pt>
                <c:pt idx="52">
                  <c:v>222.4899442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180.4873714</c:v>
                </c:pt>
                <c:pt idx="1">
                  <c:v>126.40995719999999</c:v>
                </c:pt>
                <c:pt idx="2">
                  <c:v>105.0729673</c:v>
                </c:pt>
                <c:pt idx="3">
                  <c:v>75.927187700000005</c:v>
                </c:pt>
                <c:pt idx="4">
                  <c:v>56.485437099999999</c:v>
                </c:pt>
                <c:pt idx="5">
                  <c:v>47.042842299999997</c:v>
                </c:pt>
                <c:pt idx="6">
                  <c:v>40.378499699999999</c:v>
                </c:pt>
                <c:pt idx="7">
                  <c:v>45.687541699999997</c:v>
                </c:pt>
                <c:pt idx="8">
                  <c:v>62.428409299999998</c:v>
                </c:pt>
                <c:pt idx="9">
                  <c:v>34.5670614</c:v>
                </c:pt>
                <c:pt idx="10">
                  <c:v>29.272862100000001</c:v>
                </c:pt>
                <c:pt idx="11">
                  <c:v>19.795741400000001</c:v>
                </c:pt>
                <c:pt idx="12">
                  <c:v>17.287819800000001</c:v>
                </c:pt>
                <c:pt idx="13">
                  <c:v>10.3158604</c:v>
                </c:pt>
                <c:pt idx="14">
                  <c:v>8.3621362000000001</c:v>
                </c:pt>
                <c:pt idx="15">
                  <c:v>9.1960940999999998</c:v>
                </c:pt>
                <c:pt idx="16">
                  <c:v>6.4078274999999998</c:v>
                </c:pt>
                <c:pt idx="17">
                  <c:v>6.9640598000000002</c:v>
                </c:pt>
                <c:pt idx="18">
                  <c:v>1.6716816999999999</c:v>
                </c:pt>
                <c:pt idx="19">
                  <c:v>4.1800661000000003</c:v>
                </c:pt>
                <c:pt idx="20">
                  <c:v>2.2298220999999998</c:v>
                </c:pt>
                <c:pt idx="21">
                  <c:v>2.5090604000000001</c:v>
                </c:pt>
                <c:pt idx="22">
                  <c:v>0.27884819999999999</c:v>
                </c:pt>
                <c:pt idx="23">
                  <c:v>0.27891510000000003</c:v>
                </c:pt>
                <c:pt idx="24">
                  <c:v>0.27898200000000001</c:v>
                </c:pt>
                <c:pt idx="25">
                  <c:v>0</c:v>
                </c:pt>
                <c:pt idx="26">
                  <c:v>0.55804659999999995</c:v>
                </c:pt>
                <c:pt idx="27">
                  <c:v>1.39456</c:v>
                </c:pt>
                <c:pt idx="28">
                  <c:v>3.3456098000000001</c:v>
                </c:pt>
                <c:pt idx="29">
                  <c:v>2.7869126</c:v>
                </c:pt>
                <c:pt idx="30">
                  <c:v>2.7857248000000001</c:v>
                </c:pt>
                <c:pt idx="31">
                  <c:v>2.7842589000000002</c:v>
                </c:pt>
                <c:pt idx="32">
                  <c:v>1.3913933000000001</c:v>
                </c:pt>
                <c:pt idx="33">
                  <c:v>1.3906542</c:v>
                </c:pt>
                <c:pt idx="34">
                  <c:v>3.0576873999999998</c:v>
                </c:pt>
                <c:pt idx="35">
                  <c:v>2.2199836999999998</c:v>
                </c:pt>
                <c:pt idx="36">
                  <c:v>3.3225718</c:v>
                </c:pt>
                <c:pt idx="37">
                  <c:v>3.0389341999999999</c:v>
                </c:pt>
                <c:pt idx="38">
                  <c:v>5.5131046000000001</c:v>
                </c:pt>
                <c:pt idx="39">
                  <c:v>6.6050924999999996</c:v>
                </c:pt>
                <c:pt idx="40">
                  <c:v>9.3551032000000003</c:v>
                </c:pt>
                <c:pt idx="41">
                  <c:v>19.8072643</c:v>
                </c:pt>
                <c:pt idx="42">
                  <c:v>34.381463699999998</c:v>
                </c:pt>
                <c:pt idx="43">
                  <c:v>62.703511300000002</c:v>
                </c:pt>
                <c:pt idx="44">
                  <c:v>69.040067899999997</c:v>
                </c:pt>
                <c:pt idx="45">
                  <c:v>89.962694299999995</c:v>
                </c:pt>
                <c:pt idx="46">
                  <c:v>104.5650917</c:v>
                </c:pt>
                <c:pt idx="47">
                  <c:v>96.880556100000007</c:v>
                </c:pt>
                <c:pt idx="48">
                  <c:v>66.903812599999995</c:v>
                </c:pt>
                <c:pt idx="49">
                  <c:v>46.822539800000001</c:v>
                </c:pt>
                <c:pt idx="50">
                  <c:v>40.778202299999997</c:v>
                </c:pt>
                <c:pt idx="51">
                  <c:v>34.178233900000002</c:v>
                </c:pt>
                <c:pt idx="52">
                  <c:v>36.667502900000002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42.214466000000002</c:v>
                </c:pt>
                <c:pt idx="1">
                  <c:v>72.384488700000006</c:v>
                </c:pt>
                <c:pt idx="2">
                  <c:v>159.34623769999999</c:v>
                </c:pt>
                <c:pt idx="3">
                  <c:v>247.64680129999999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Sheet1!$A$135:$A$355</c:f>
              <c:numCache>
                <c:formatCode>m/d/yyyy</c:formatCode>
                <c:ptCount val="22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</c:numCache>
            </c:numRef>
          </c:cat>
          <c:val>
            <c:numRef>
              <c:f>Sheet1!$B$135:$B$355</c:f>
              <c:numCache>
                <c:formatCode>General</c:formatCode>
                <c:ptCount val="221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2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2</c:v>
                </c:pt>
                <c:pt idx="27">
                  <c:v>5</c:v>
                </c:pt>
                <c:pt idx="28">
                  <c:v>1</c:v>
                </c:pt>
                <c:pt idx="29">
                  <c:v>4</c:v>
                </c:pt>
                <c:pt idx="30">
                  <c:v>0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3</c:v>
                </c:pt>
                <c:pt idx="35">
                  <c:v>0</c:v>
                </c:pt>
                <c:pt idx="36">
                  <c:v>0</c:v>
                </c:pt>
                <c:pt idx="37">
                  <c:v>2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2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</c:v>
                </c:pt>
                <c:pt idx="58">
                  <c:v>1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5</c:v>
                </c:pt>
                <c:pt idx="63">
                  <c:v>2</c:v>
                </c:pt>
                <c:pt idx="64">
                  <c:v>0</c:v>
                </c:pt>
                <c:pt idx="65">
                  <c:v>2</c:v>
                </c:pt>
                <c:pt idx="66">
                  <c:v>1</c:v>
                </c:pt>
                <c:pt idx="67">
                  <c:v>2</c:v>
                </c:pt>
                <c:pt idx="68">
                  <c:v>1</c:v>
                </c:pt>
                <c:pt idx="69">
                  <c:v>0</c:v>
                </c:pt>
                <c:pt idx="70">
                  <c:v>2</c:v>
                </c:pt>
                <c:pt idx="71">
                  <c:v>1</c:v>
                </c:pt>
                <c:pt idx="72">
                  <c:v>6</c:v>
                </c:pt>
                <c:pt idx="73">
                  <c:v>6</c:v>
                </c:pt>
                <c:pt idx="74">
                  <c:v>1</c:v>
                </c:pt>
                <c:pt idx="75">
                  <c:v>1</c:v>
                </c:pt>
                <c:pt idx="76">
                  <c:v>2</c:v>
                </c:pt>
                <c:pt idx="77">
                  <c:v>6</c:v>
                </c:pt>
                <c:pt idx="78">
                  <c:v>1</c:v>
                </c:pt>
                <c:pt idx="79">
                  <c:v>4</c:v>
                </c:pt>
                <c:pt idx="80">
                  <c:v>0</c:v>
                </c:pt>
                <c:pt idx="81">
                  <c:v>1</c:v>
                </c:pt>
                <c:pt idx="82">
                  <c:v>2</c:v>
                </c:pt>
                <c:pt idx="83">
                  <c:v>3</c:v>
                </c:pt>
                <c:pt idx="84">
                  <c:v>5</c:v>
                </c:pt>
                <c:pt idx="85">
                  <c:v>3</c:v>
                </c:pt>
                <c:pt idx="86">
                  <c:v>8</c:v>
                </c:pt>
                <c:pt idx="87">
                  <c:v>6</c:v>
                </c:pt>
                <c:pt idx="88">
                  <c:v>2</c:v>
                </c:pt>
                <c:pt idx="89">
                  <c:v>2</c:v>
                </c:pt>
                <c:pt idx="90">
                  <c:v>10</c:v>
                </c:pt>
                <c:pt idx="91">
                  <c:v>7</c:v>
                </c:pt>
                <c:pt idx="92">
                  <c:v>6</c:v>
                </c:pt>
                <c:pt idx="93">
                  <c:v>5</c:v>
                </c:pt>
                <c:pt idx="94">
                  <c:v>7</c:v>
                </c:pt>
                <c:pt idx="95">
                  <c:v>6</c:v>
                </c:pt>
                <c:pt idx="96">
                  <c:v>6</c:v>
                </c:pt>
                <c:pt idx="97">
                  <c:v>5</c:v>
                </c:pt>
                <c:pt idx="98">
                  <c:v>9</c:v>
                </c:pt>
                <c:pt idx="99">
                  <c:v>12</c:v>
                </c:pt>
                <c:pt idx="100">
                  <c:v>16</c:v>
                </c:pt>
                <c:pt idx="101">
                  <c:v>8</c:v>
                </c:pt>
                <c:pt idx="102">
                  <c:v>5</c:v>
                </c:pt>
                <c:pt idx="103">
                  <c:v>8</c:v>
                </c:pt>
                <c:pt idx="104">
                  <c:v>10</c:v>
                </c:pt>
                <c:pt idx="105">
                  <c:v>13</c:v>
                </c:pt>
                <c:pt idx="106">
                  <c:v>9</c:v>
                </c:pt>
                <c:pt idx="107">
                  <c:v>8</c:v>
                </c:pt>
                <c:pt idx="108">
                  <c:v>9</c:v>
                </c:pt>
                <c:pt idx="109">
                  <c:v>5</c:v>
                </c:pt>
                <c:pt idx="110">
                  <c:v>4</c:v>
                </c:pt>
                <c:pt idx="111">
                  <c:v>18</c:v>
                </c:pt>
                <c:pt idx="112">
                  <c:v>19</c:v>
                </c:pt>
                <c:pt idx="113">
                  <c:v>22</c:v>
                </c:pt>
                <c:pt idx="114">
                  <c:v>21</c:v>
                </c:pt>
                <c:pt idx="115">
                  <c:v>17</c:v>
                </c:pt>
                <c:pt idx="116">
                  <c:v>10</c:v>
                </c:pt>
                <c:pt idx="117">
                  <c:v>10</c:v>
                </c:pt>
                <c:pt idx="118">
                  <c:v>35</c:v>
                </c:pt>
                <c:pt idx="119">
                  <c:v>29</c:v>
                </c:pt>
                <c:pt idx="120">
                  <c:v>26</c:v>
                </c:pt>
                <c:pt idx="121">
                  <c:v>53</c:v>
                </c:pt>
                <c:pt idx="122">
                  <c:v>43</c:v>
                </c:pt>
                <c:pt idx="123">
                  <c:v>34</c:v>
                </c:pt>
                <c:pt idx="124">
                  <c:v>11</c:v>
                </c:pt>
                <c:pt idx="125">
                  <c:v>65</c:v>
                </c:pt>
                <c:pt idx="126">
                  <c:v>68</c:v>
                </c:pt>
                <c:pt idx="127">
                  <c:v>77</c:v>
                </c:pt>
                <c:pt idx="128">
                  <c:v>35</c:v>
                </c:pt>
                <c:pt idx="129">
                  <c:v>82</c:v>
                </c:pt>
                <c:pt idx="130">
                  <c:v>63</c:v>
                </c:pt>
                <c:pt idx="131">
                  <c:v>37</c:v>
                </c:pt>
                <c:pt idx="132">
                  <c:v>111</c:v>
                </c:pt>
                <c:pt idx="133">
                  <c:v>104</c:v>
                </c:pt>
                <c:pt idx="134">
                  <c:v>117</c:v>
                </c:pt>
                <c:pt idx="135">
                  <c:v>103</c:v>
                </c:pt>
                <c:pt idx="136">
                  <c:v>112</c:v>
                </c:pt>
                <c:pt idx="137">
                  <c:v>83</c:v>
                </c:pt>
                <c:pt idx="138">
                  <c:v>28</c:v>
                </c:pt>
                <c:pt idx="139">
                  <c:v>134</c:v>
                </c:pt>
                <c:pt idx="140">
                  <c:v>147</c:v>
                </c:pt>
                <c:pt idx="141">
                  <c:v>168</c:v>
                </c:pt>
                <c:pt idx="142">
                  <c:v>96</c:v>
                </c:pt>
                <c:pt idx="143">
                  <c:v>161</c:v>
                </c:pt>
                <c:pt idx="144">
                  <c:v>97</c:v>
                </c:pt>
                <c:pt idx="145">
                  <c:v>54</c:v>
                </c:pt>
                <c:pt idx="146">
                  <c:v>160</c:v>
                </c:pt>
                <c:pt idx="147">
                  <c:v>229</c:v>
                </c:pt>
                <c:pt idx="148">
                  <c:v>121</c:v>
                </c:pt>
                <c:pt idx="149">
                  <c:v>167</c:v>
                </c:pt>
                <c:pt idx="150">
                  <c:v>236</c:v>
                </c:pt>
                <c:pt idx="151">
                  <c:v>154</c:v>
                </c:pt>
                <c:pt idx="152">
                  <c:v>84</c:v>
                </c:pt>
                <c:pt idx="153">
                  <c:v>192</c:v>
                </c:pt>
                <c:pt idx="154">
                  <c:v>259</c:v>
                </c:pt>
                <c:pt idx="155">
                  <c:v>141</c:v>
                </c:pt>
                <c:pt idx="156">
                  <c:v>214</c:v>
                </c:pt>
                <c:pt idx="157">
                  <c:v>188</c:v>
                </c:pt>
                <c:pt idx="158">
                  <c:v>108</c:v>
                </c:pt>
                <c:pt idx="159">
                  <c:v>78</c:v>
                </c:pt>
                <c:pt idx="160">
                  <c:v>200</c:v>
                </c:pt>
                <c:pt idx="161">
                  <c:v>164</c:v>
                </c:pt>
                <c:pt idx="162">
                  <c:v>175</c:v>
                </c:pt>
                <c:pt idx="163">
                  <c:v>145</c:v>
                </c:pt>
                <c:pt idx="164">
                  <c:v>146</c:v>
                </c:pt>
                <c:pt idx="165">
                  <c:v>86</c:v>
                </c:pt>
                <c:pt idx="166">
                  <c:v>65</c:v>
                </c:pt>
                <c:pt idx="167">
                  <c:v>167</c:v>
                </c:pt>
                <c:pt idx="168">
                  <c:v>153</c:v>
                </c:pt>
                <c:pt idx="169">
                  <c:v>120</c:v>
                </c:pt>
                <c:pt idx="170">
                  <c:v>127</c:v>
                </c:pt>
                <c:pt idx="171">
                  <c:v>112</c:v>
                </c:pt>
                <c:pt idx="172">
                  <c:v>74</c:v>
                </c:pt>
                <c:pt idx="173">
                  <c:v>58</c:v>
                </c:pt>
                <c:pt idx="174">
                  <c:v>103</c:v>
                </c:pt>
                <c:pt idx="175">
                  <c:v>125</c:v>
                </c:pt>
                <c:pt idx="176">
                  <c:v>86</c:v>
                </c:pt>
                <c:pt idx="177">
                  <c:v>66</c:v>
                </c:pt>
                <c:pt idx="178">
                  <c:v>81</c:v>
                </c:pt>
                <c:pt idx="179">
                  <c:v>48</c:v>
                </c:pt>
                <c:pt idx="180">
                  <c:v>33</c:v>
                </c:pt>
                <c:pt idx="181">
                  <c:v>90</c:v>
                </c:pt>
                <c:pt idx="182">
                  <c:v>83</c:v>
                </c:pt>
                <c:pt idx="183">
                  <c:v>52</c:v>
                </c:pt>
                <c:pt idx="184">
                  <c:v>60</c:v>
                </c:pt>
                <c:pt idx="185">
                  <c:v>22</c:v>
                </c:pt>
                <c:pt idx="186">
                  <c:v>18</c:v>
                </c:pt>
                <c:pt idx="187">
                  <c:v>18</c:v>
                </c:pt>
                <c:pt idx="188">
                  <c:v>75</c:v>
                </c:pt>
                <c:pt idx="189">
                  <c:v>91</c:v>
                </c:pt>
                <c:pt idx="190">
                  <c:v>56</c:v>
                </c:pt>
                <c:pt idx="191">
                  <c:v>53</c:v>
                </c:pt>
                <c:pt idx="192">
                  <c:v>52</c:v>
                </c:pt>
                <c:pt idx="193">
                  <c:v>12</c:v>
                </c:pt>
                <c:pt idx="194">
                  <c:v>36</c:v>
                </c:pt>
                <c:pt idx="195">
                  <c:v>98</c:v>
                </c:pt>
                <c:pt idx="196">
                  <c:v>80</c:v>
                </c:pt>
                <c:pt idx="197">
                  <c:v>56</c:v>
                </c:pt>
                <c:pt idx="198">
                  <c:v>59</c:v>
                </c:pt>
                <c:pt idx="199">
                  <c:v>67</c:v>
                </c:pt>
                <c:pt idx="200">
                  <c:v>37</c:v>
                </c:pt>
                <c:pt idx="201">
                  <c:v>30</c:v>
                </c:pt>
                <c:pt idx="202">
                  <c:v>71</c:v>
                </c:pt>
                <c:pt idx="203">
                  <c:v>106</c:v>
                </c:pt>
                <c:pt idx="204">
                  <c:v>117</c:v>
                </c:pt>
                <c:pt idx="205">
                  <c:v>97</c:v>
                </c:pt>
                <c:pt idx="206">
                  <c:v>113</c:v>
                </c:pt>
                <c:pt idx="207">
                  <c:v>92</c:v>
                </c:pt>
                <c:pt idx="208">
                  <c:v>68</c:v>
                </c:pt>
                <c:pt idx="209">
                  <c:v>238</c:v>
                </c:pt>
                <c:pt idx="210">
                  <c:v>270</c:v>
                </c:pt>
                <c:pt idx="211">
                  <c:v>289</c:v>
                </c:pt>
                <c:pt idx="212">
                  <c:v>291</c:v>
                </c:pt>
                <c:pt idx="213">
                  <c:v>314</c:v>
                </c:pt>
                <c:pt idx="214">
                  <c:v>171</c:v>
                </c:pt>
                <c:pt idx="215">
                  <c:v>187</c:v>
                </c:pt>
                <c:pt idx="216">
                  <c:v>418</c:v>
                </c:pt>
                <c:pt idx="217">
                  <c:v>385</c:v>
                </c:pt>
                <c:pt idx="218">
                  <c:v>438</c:v>
                </c:pt>
                <c:pt idx="219">
                  <c:v>817</c:v>
                </c:pt>
                <c:pt idx="220">
                  <c:v>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</c:v>
                </c:pt>
                <c:pt idx="10">
                  <c:v>1.2684381</c:v>
                </c:pt>
                <c:pt idx="11">
                  <c:v>3.8053143999999999</c:v>
                </c:pt>
                <c:pt idx="12">
                  <c:v>10.2884428</c:v>
                </c:pt>
                <c:pt idx="13">
                  <c:v>14.8001556</c:v>
                </c:pt>
                <c:pt idx="14">
                  <c:v>7.4720081</c:v>
                </c:pt>
                <c:pt idx="15">
                  <c:v>7.8964771000000002</c:v>
                </c:pt>
                <c:pt idx="16">
                  <c:v>4.5131445000000001</c:v>
                </c:pt>
                <c:pt idx="17">
                  <c:v>5.0781112000000004</c:v>
                </c:pt>
                <c:pt idx="18">
                  <c:v>2.9623276000000001</c:v>
                </c:pt>
                <c:pt idx="19">
                  <c:v>0.84639960000000003</c:v>
                </c:pt>
                <c:pt idx="20">
                  <c:v>0.70534889999999995</c:v>
                </c:pt>
                <c:pt idx="21">
                  <c:v>1.5518027000000001</c:v>
                </c:pt>
                <c:pt idx="22">
                  <c:v>1.6929425</c:v>
                </c:pt>
                <c:pt idx="23">
                  <c:v>2.1162766999999998</c:v>
                </c:pt>
                <c:pt idx="24">
                  <c:v>1.9752751</c:v>
                </c:pt>
                <c:pt idx="25">
                  <c:v>1.1287811999999999</c:v>
                </c:pt>
                <c:pt idx="26">
                  <c:v>1.8341917999999999</c:v>
                </c:pt>
                <c:pt idx="27">
                  <c:v>3.2447241</c:v>
                </c:pt>
                <c:pt idx="28">
                  <c:v>2.3979902000000002</c:v>
                </c:pt>
                <c:pt idx="29">
                  <c:v>5.3595782999999999</c:v>
                </c:pt>
                <c:pt idx="30">
                  <c:v>3.6667127000000002</c:v>
                </c:pt>
                <c:pt idx="31">
                  <c:v>3.5255559999999999</c:v>
                </c:pt>
                <c:pt idx="32">
                  <c:v>5.0766432000000004</c:v>
                </c:pt>
                <c:pt idx="33">
                  <c:v>5.2174991999999998</c:v>
                </c:pt>
                <c:pt idx="34">
                  <c:v>9.1653470000000006</c:v>
                </c:pt>
                <c:pt idx="35">
                  <c:v>14.3694556</c:v>
                </c:pt>
                <c:pt idx="36">
                  <c:v>29.405102400000001</c:v>
                </c:pt>
                <c:pt idx="37">
                  <c:v>37.797833500000003</c:v>
                </c:pt>
                <c:pt idx="38">
                  <c:v>54.869261000000002</c:v>
                </c:pt>
                <c:pt idx="39">
                  <c:v>92.493066499999998</c:v>
                </c:pt>
                <c:pt idx="40">
                  <c:v>196.6842259</c:v>
                </c:pt>
                <c:pt idx="41">
                  <c:v>333.37948060000002</c:v>
                </c:pt>
                <c:pt idx="42">
                  <c:v>470.76441240000003</c:v>
                </c:pt>
                <c:pt idx="43">
                  <c:v>366.02843100000001</c:v>
                </c:pt>
                <c:pt idx="44">
                  <c:v>283.54715529999999</c:v>
                </c:pt>
                <c:pt idx="45">
                  <c:v>183.2703167</c:v>
                </c:pt>
                <c:pt idx="46">
                  <c:v>177.38118589999999</c:v>
                </c:pt>
                <c:pt idx="47">
                  <c:v>133.9763456</c:v>
                </c:pt>
                <c:pt idx="48">
                  <c:v>165.90263519999999</c:v>
                </c:pt>
                <c:pt idx="49">
                  <c:v>166.5820579</c:v>
                </c:pt>
                <c:pt idx="50">
                  <c:v>193.31263010000001</c:v>
                </c:pt>
                <c:pt idx="51">
                  <c:v>198.3959418</c:v>
                </c:pt>
                <c:pt idx="52">
                  <c:v>298.31664180000001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241.946088</c:v>
                </c:pt>
                <c:pt idx="1">
                  <c:v>181.5882531</c:v>
                </c:pt>
                <c:pt idx="2">
                  <c:v>147.61937760000001</c:v>
                </c:pt>
                <c:pt idx="3">
                  <c:v>113.6018442</c:v>
                </c:pt>
                <c:pt idx="4">
                  <c:v>91.159474000000003</c:v>
                </c:pt>
                <c:pt idx="5">
                  <c:v>89.108127499999995</c:v>
                </c:pt>
                <c:pt idx="6">
                  <c:v>88.556378300000006</c:v>
                </c:pt>
                <c:pt idx="7">
                  <c:v>101.1911123</c:v>
                </c:pt>
                <c:pt idx="8">
                  <c:v>107.7121033</c:v>
                </c:pt>
                <c:pt idx="9">
                  <c:v>93.511625100000003</c:v>
                </c:pt>
                <c:pt idx="10">
                  <c:v>80.288205500000004</c:v>
                </c:pt>
                <c:pt idx="11">
                  <c:v>62.2281847</c:v>
                </c:pt>
                <c:pt idx="12">
                  <c:v>41.971176999999997</c:v>
                </c:pt>
                <c:pt idx="13">
                  <c:v>36.126417500000002</c:v>
                </c:pt>
                <c:pt idx="14">
                  <c:v>22.956079200000001</c:v>
                </c:pt>
                <c:pt idx="15">
                  <c:v>19.066698899999999</c:v>
                </c:pt>
                <c:pt idx="16">
                  <c:v>8.8345196999999995</c:v>
                </c:pt>
                <c:pt idx="17">
                  <c:v>11.4502974</c:v>
                </c:pt>
                <c:pt idx="18">
                  <c:v>8.8318498000000005</c:v>
                </c:pt>
                <c:pt idx="19">
                  <c:v>4.2795040000000002</c:v>
                </c:pt>
                <c:pt idx="20">
                  <c:v>3.5905849000000001</c:v>
                </c:pt>
                <c:pt idx="21">
                  <c:v>1.2433342999999999</c:v>
                </c:pt>
                <c:pt idx="22">
                  <c:v>1.5198701999999999</c:v>
                </c:pt>
                <c:pt idx="23">
                  <c:v>0.69092359999999997</c:v>
                </c:pt>
                <c:pt idx="24">
                  <c:v>0.96739330000000001</c:v>
                </c:pt>
                <c:pt idx="25">
                  <c:v>0.69106780000000001</c:v>
                </c:pt>
                <c:pt idx="26">
                  <c:v>1.1051708</c:v>
                </c:pt>
                <c:pt idx="27">
                  <c:v>1.1041137000000001</c:v>
                </c:pt>
                <c:pt idx="28">
                  <c:v>1.5167079000000001</c:v>
                </c:pt>
                <c:pt idx="29">
                  <c:v>1.2397598999999999</c:v>
                </c:pt>
                <c:pt idx="30">
                  <c:v>0.82593430000000001</c:v>
                </c:pt>
                <c:pt idx="31">
                  <c:v>0.96383680000000005</c:v>
                </c:pt>
                <c:pt idx="32">
                  <c:v>2.0660530000000001</c:v>
                </c:pt>
                <c:pt idx="33">
                  <c:v>0.96447819999999995</c:v>
                </c:pt>
                <c:pt idx="34">
                  <c:v>1.2404297</c:v>
                </c:pt>
                <c:pt idx="35">
                  <c:v>2.8929643999999999</c:v>
                </c:pt>
                <c:pt idx="36">
                  <c:v>2.3399893999999999</c:v>
                </c:pt>
                <c:pt idx="37">
                  <c:v>5.3637737999999997</c:v>
                </c:pt>
                <c:pt idx="38">
                  <c:v>6.5961246999999998</c:v>
                </c:pt>
                <c:pt idx="39">
                  <c:v>9.0644399</c:v>
                </c:pt>
                <c:pt idx="40">
                  <c:v>10.9869132</c:v>
                </c:pt>
                <c:pt idx="41">
                  <c:v>18.814933799999999</c:v>
                </c:pt>
                <c:pt idx="42">
                  <c:v>44.084262699999996</c:v>
                </c:pt>
                <c:pt idx="43">
                  <c:v>70.177655200000004</c:v>
                </c:pt>
                <c:pt idx="44">
                  <c:v>99.297910200000004</c:v>
                </c:pt>
                <c:pt idx="45">
                  <c:v>116.19841630000001</c:v>
                </c:pt>
                <c:pt idx="46">
                  <c:v>156.17681350000001</c:v>
                </c:pt>
                <c:pt idx="47">
                  <c:v>142.5896645</c:v>
                </c:pt>
                <c:pt idx="48">
                  <c:v>109.8117258</c:v>
                </c:pt>
                <c:pt idx="49">
                  <c:v>86.230015399999999</c:v>
                </c:pt>
                <c:pt idx="50">
                  <c:v>56.561553000000004</c:v>
                </c:pt>
                <c:pt idx="51">
                  <c:v>42.828144799999997</c:v>
                </c:pt>
                <c:pt idx="52">
                  <c:v>42.915350599999996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46.630144299999998</c:v>
                </c:pt>
                <c:pt idx="1">
                  <c:v>60.151498799999999</c:v>
                </c:pt>
                <c:pt idx="2">
                  <c:v>158.1436348</c:v>
                </c:pt>
                <c:pt idx="3">
                  <c:v>289.10085600000002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Sheet1!$A$135:$A$355</c:f>
              <c:numCache>
                <c:formatCode>m/d/yyyy</c:formatCode>
                <c:ptCount val="22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</c:numCache>
            </c:numRef>
          </c:cat>
          <c:val>
            <c:numRef>
              <c:f>Sheet1!$B$135:$B$355</c:f>
              <c:numCache>
                <c:formatCode>General</c:formatCode>
                <c:ptCount val="221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4</c:v>
                </c:pt>
                <c:pt idx="23">
                  <c:v>2</c:v>
                </c:pt>
                <c:pt idx="24">
                  <c:v>5</c:v>
                </c:pt>
                <c:pt idx="25">
                  <c:v>1</c:v>
                </c:pt>
                <c:pt idx="26">
                  <c:v>1</c:v>
                </c:pt>
                <c:pt idx="27">
                  <c:v>4</c:v>
                </c:pt>
                <c:pt idx="28">
                  <c:v>5</c:v>
                </c:pt>
                <c:pt idx="29">
                  <c:v>1</c:v>
                </c:pt>
                <c:pt idx="30">
                  <c:v>3</c:v>
                </c:pt>
                <c:pt idx="31">
                  <c:v>2</c:v>
                </c:pt>
                <c:pt idx="32">
                  <c:v>0</c:v>
                </c:pt>
                <c:pt idx="33">
                  <c:v>2</c:v>
                </c:pt>
                <c:pt idx="34">
                  <c:v>3</c:v>
                </c:pt>
                <c:pt idx="35">
                  <c:v>4</c:v>
                </c:pt>
                <c:pt idx="36">
                  <c:v>1</c:v>
                </c:pt>
                <c:pt idx="37">
                  <c:v>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2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3</c:v>
                </c:pt>
                <c:pt idx="46">
                  <c:v>1</c:v>
                </c:pt>
                <c:pt idx="47">
                  <c:v>0</c:v>
                </c:pt>
                <c:pt idx="48">
                  <c:v>8</c:v>
                </c:pt>
                <c:pt idx="49">
                  <c:v>1</c:v>
                </c:pt>
                <c:pt idx="50">
                  <c:v>1</c:v>
                </c:pt>
                <c:pt idx="51">
                  <c:v>2</c:v>
                </c:pt>
                <c:pt idx="52">
                  <c:v>7</c:v>
                </c:pt>
                <c:pt idx="53">
                  <c:v>2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0</c:v>
                </c:pt>
                <c:pt idx="59">
                  <c:v>3</c:v>
                </c:pt>
                <c:pt idx="60">
                  <c:v>2</c:v>
                </c:pt>
                <c:pt idx="61">
                  <c:v>2</c:v>
                </c:pt>
                <c:pt idx="62">
                  <c:v>1</c:v>
                </c:pt>
                <c:pt idx="63">
                  <c:v>3</c:v>
                </c:pt>
                <c:pt idx="64">
                  <c:v>5</c:v>
                </c:pt>
                <c:pt idx="65">
                  <c:v>2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2</c:v>
                </c:pt>
                <c:pt idx="72">
                  <c:v>5</c:v>
                </c:pt>
                <c:pt idx="73">
                  <c:v>6</c:v>
                </c:pt>
                <c:pt idx="74">
                  <c:v>5</c:v>
                </c:pt>
                <c:pt idx="75">
                  <c:v>1</c:v>
                </c:pt>
                <c:pt idx="76">
                  <c:v>5</c:v>
                </c:pt>
                <c:pt idx="77">
                  <c:v>4</c:v>
                </c:pt>
                <c:pt idx="78">
                  <c:v>1</c:v>
                </c:pt>
                <c:pt idx="79">
                  <c:v>3</c:v>
                </c:pt>
                <c:pt idx="80">
                  <c:v>2</c:v>
                </c:pt>
                <c:pt idx="81">
                  <c:v>0</c:v>
                </c:pt>
                <c:pt idx="82">
                  <c:v>3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7</c:v>
                </c:pt>
                <c:pt idx="87">
                  <c:v>4</c:v>
                </c:pt>
                <c:pt idx="88">
                  <c:v>2</c:v>
                </c:pt>
                <c:pt idx="89">
                  <c:v>6</c:v>
                </c:pt>
                <c:pt idx="90">
                  <c:v>8</c:v>
                </c:pt>
                <c:pt idx="91">
                  <c:v>9</c:v>
                </c:pt>
                <c:pt idx="92">
                  <c:v>8</c:v>
                </c:pt>
                <c:pt idx="93">
                  <c:v>7</c:v>
                </c:pt>
                <c:pt idx="94">
                  <c:v>5</c:v>
                </c:pt>
                <c:pt idx="95">
                  <c:v>4</c:v>
                </c:pt>
                <c:pt idx="96">
                  <c:v>2</c:v>
                </c:pt>
                <c:pt idx="97">
                  <c:v>8</c:v>
                </c:pt>
                <c:pt idx="98">
                  <c:v>6</c:v>
                </c:pt>
                <c:pt idx="99">
                  <c:v>9</c:v>
                </c:pt>
                <c:pt idx="100">
                  <c:v>12</c:v>
                </c:pt>
                <c:pt idx="101">
                  <c:v>11</c:v>
                </c:pt>
                <c:pt idx="102">
                  <c:v>4</c:v>
                </c:pt>
                <c:pt idx="103">
                  <c:v>7</c:v>
                </c:pt>
                <c:pt idx="104">
                  <c:v>10</c:v>
                </c:pt>
                <c:pt idx="105">
                  <c:v>13</c:v>
                </c:pt>
                <c:pt idx="106">
                  <c:v>13</c:v>
                </c:pt>
                <c:pt idx="107">
                  <c:v>16</c:v>
                </c:pt>
                <c:pt idx="108">
                  <c:v>10</c:v>
                </c:pt>
                <c:pt idx="109">
                  <c:v>8</c:v>
                </c:pt>
                <c:pt idx="110">
                  <c:v>5</c:v>
                </c:pt>
                <c:pt idx="111">
                  <c:v>19</c:v>
                </c:pt>
                <c:pt idx="112">
                  <c:v>31</c:v>
                </c:pt>
                <c:pt idx="113">
                  <c:v>18</c:v>
                </c:pt>
                <c:pt idx="114">
                  <c:v>19</c:v>
                </c:pt>
                <c:pt idx="115">
                  <c:v>14</c:v>
                </c:pt>
                <c:pt idx="116">
                  <c:v>9</c:v>
                </c:pt>
                <c:pt idx="117">
                  <c:v>13</c:v>
                </c:pt>
                <c:pt idx="118">
                  <c:v>39</c:v>
                </c:pt>
                <c:pt idx="119">
                  <c:v>55</c:v>
                </c:pt>
                <c:pt idx="120">
                  <c:v>50</c:v>
                </c:pt>
                <c:pt idx="121">
                  <c:v>54</c:v>
                </c:pt>
                <c:pt idx="122">
                  <c:v>46</c:v>
                </c:pt>
                <c:pt idx="123">
                  <c:v>28</c:v>
                </c:pt>
                <c:pt idx="124">
                  <c:v>22</c:v>
                </c:pt>
                <c:pt idx="125">
                  <c:v>81</c:v>
                </c:pt>
                <c:pt idx="126">
                  <c:v>87</c:v>
                </c:pt>
                <c:pt idx="127">
                  <c:v>65</c:v>
                </c:pt>
                <c:pt idx="128">
                  <c:v>41</c:v>
                </c:pt>
                <c:pt idx="129">
                  <c:v>83</c:v>
                </c:pt>
                <c:pt idx="130">
                  <c:v>56</c:v>
                </c:pt>
                <c:pt idx="131">
                  <c:v>42</c:v>
                </c:pt>
                <c:pt idx="132">
                  <c:v>136</c:v>
                </c:pt>
                <c:pt idx="133">
                  <c:v>128</c:v>
                </c:pt>
                <c:pt idx="134">
                  <c:v>107</c:v>
                </c:pt>
                <c:pt idx="135">
                  <c:v>116</c:v>
                </c:pt>
                <c:pt idx="136">
                  <c:v>133</c:v>
                </c:pt>
                <c:pt idx="137">
                  <c:v>55</c:v>
                </c:pt>
                <c:pt idx="138">
                  <c:v>39</c:v>
                </c:pt>
                <c:pt idx="139">
                  <c:v>129</c:v>
                </c:pt>
                <c:pt idx="140">
                  <c:v>150</c:v>
                </c:pt>
                <c:pt idx="141">
                  <c:v>143</c:v>
                </c:pt>
                <c:pt idx="142">
                  <c:v>121</c:v>
                </c:pt>
                <c:pt idx="143">
                  <c:v>170</c:v>
                </c:pt>
                <c:pt idx="144">
                  <c:v>97</c:v>
                </c:pt>
                <c:pt idx="145">
                  <c:v>53</c:v>
                </c:pt>
                <c:pt idx="146">
                  <c:v>166</c:v>
                </c:pt>
                <c:pt idx="147">
                  <c:v>201</c:v>
                </c:pt>
                <c:pt idx="148">
                  <c:v>144</c:v>
                </c:pt>
                <c:pt idx="149">
                  <c:v>166</c:v>
                </c:pt>
                <c:pt idx="150">
                  <c:v>257</c:v>
                </c:pt>
                <c:pt idx="151">
                  <c:v>125</c:v>
                </c:pt>
                <c:pt idx="152">
                  <c:v>91</c:v>
                </c:pt>
                <c:pt idx="153">
                  <c:v>205</c:v>
                </c:pt>
                <c:pt idx="154">
                  <c:v>216</c:v>
                </c:pt>
                <c:pt idx="155">
                  <c:v>184</c:v>
                </c:pt>
                <c:pt idx="156">
                  <c:v>262</c:v>
                </c:pt>
                <c:pt idx="157">
                  <c:v>158</c:v>
                </c:pt>
                <c:pt idx="158">
                  <c:v>117</c:v>
                </c:pt>
                <c:pt idx="159">
                  <c:v>83</c:v>
                </c:pt>
                <c:pt idx="160">
                  <c:v>210</c:v>
                </c:pt>
                <c:pt idx="161">
                  <c:v>193</c:v>
                </c:pt>
                <c:pt idx="162">
                  <c:v>171</c:v>
                </c:pt>
                <c:pt idx="163">
                  <c:v>131</c:v>
                </c:pt>
                <c:pt idx="164">
                  <c:v>161</c:v>
                </c:pt>
                <c:pt idx="165">
                  <c:v>100</c:v>
                </c:pt>
                <c:pt idx="166">
                  <c:v>66</c:v>
                </c:pt>
                <c:pt idx="167">
                  <c:v>199</c:v>
                </c:pt>
                <c:pt idx="168">
                  <c:v>168</c:v>
                </c:pt>
                <c:pt idx="169">
                  <c:v>142</c:v>
                </c:pt>
                <c:pt idx="170">
                  <c:v>116</c:v>
                </c:pt>
                <c:pt idx="171">
                  <c:v>99</c:v>
                </c:pt>
                <c:pt idx="172">
                  <c:v>78</c:v>
                </c:pt>
                <c:pt idx="173">
                  <c:v>62</c:v>
                </c:pt>
                <c:pt idx="174">
                  <c:v>122</c:v>
                </c:pt>
                <c:pt idx="175">
                  <c:v>172</c:v>
                </c:pt>
                <c:pt idx="176">
                  <c:v>97</c:v>
                </c:pt>
                <c:pt idx="177">
                  <c:v>89</c:v>
                </c:pt>
                <c:pt idx="178">
                  <c:v>97</c:v>
                </c:pt>
                <c:pt idx="179">
                  <c:v>64</c:v>
                </c:pt>
                <c:pt idx="180">
                  <c:v>43</c:v>
                </c:pt>
                <c:pt idx="181">
                  <c:v>106</c:v>
                </c:pt>
                <c:pt idx="182">
                  <c:v>97</c:v>
                </c:pt>
                <c:pt idx="183">
                  <c:v>44</c:v>
                </c:pt>
                <c:pt idx="184">
                  <c:v>75</c:v>
                </c:pt>
                <c:pt idx="185">
                  <c:v>22</c:v>
                </c:pt>
                <c:pt idx="186">
                  <c:v>14</c:v>
                </c:pt>
                <c:pt idx="187">
                  <c:v>22</c:v>
                </c:pt>
                <c:pt idx="188">
                  <c:v>70</c:v>
                </c:pt>
                <c:pt idx="189">
                  <c:v>95</c:v>
                </c:pt>
                <c:pt idx="190">
                  <c:v>67</c:v>
                </c:pt>
                <c:pt idx="191">
                  <c:v>66</c:v>
                </c:pt>
                <c:pt idx="192">
                  <c:v>76</c:v>
                </c:pt>
                <c:pt idx="193">
                  <c:v>15</c:v>
                </c:pt>
                <c:pt idx="194">
                  <c:v>27</c:v>
                </c:pt>
                <c:pt idx="195">
                  <c:v>100</c:v>
                </c:pt>
                <c:pt idx="196">
                  <c:v>96</c:v>
                </c:pt>
                <c:pt idx="197">
                  <c:v>84</c:v>
                </c:pt>
                <c:pt idx="198">
                  <c:v>78</c:v>
                </c:pt>
                <c:pt idx="199">
                  <c:v>76</c:v>
                </c:pt>
                <c:pt idx="200">
                  <c:v>35</c:v>
                </c:pt>
                <c:pt idx="201">
                  <c:v>29</c:v>
                </c:pt>
                <c:pt idx="202">
                  <c:v>84</c:v>
                </c:pt>
                <c:pt idx="203">
                  <c:v>117</c:v>
                </c:pt>
                <c:pt idx="204">
                  <c:v>114</c:v>
                </c:pt>
                <c:pt idx="205">
                  <c:v>92</c:v>
                </c:pt>
                <c:pt idx="206">
                  <c:v>108</c:v>
                </c:pt>
                <c:pt idx="207">
                  <c:v>79</c:v>
                </c:pt>
                <c:pt idx="208">
                  <c:v>69</c:v>
                </c:pt>
                <c:pt idx="209">
                  <c:v>216</c:v>
                </c:pt>
                <c:pt idx="210">
                  <c:v>247</c:v>
                </c:pt>
                <c:pt idx="211">
                  <c:v>299</c:v>
                </c:pt>
                <c:pt idx="212">
                  <c:v>299</c:v>
                </c:pt>
                <c:pt idx="213">
                  <c:v>264</c:v>
                </c:pt>
                <c:pt idx="214">
                  <c:v>177</c:v>
                </c:pt>
                <c:pt idx="215">
                  <c:v>166</c:v>
                </c:pt>
                <c:pt idx="216">
                  <c:v>362</c:v>
                </c:pt>
                <c:pt idx="217">
                  <c:v>353</c:v>
                </c:pt>
                <c:pt idx="218">
                  <c:v>434</c:v>
                </c:pt>
                <c:pt idx="219">
                  <c:v>647</c:v>
                </c:pt>
                <c:pt idx="220">
                  <c:v>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9">
                  <c:v>0.32531480000000002</c:v>
                </c:pt>
                <c:pt idx="10">
                  <c:v>0.48797220000000002</c:v>
                </c:pt>
                <c:pt idx="11">
                  <c:v>3.9037782999999999</c:v>
                </c:pt>
                <c:pt idx="12">
                  <c:v>9.2714736000000002</c:v>
                </c:pt>
                <c:pt idx="13">
                  <c:v>10.726509699999999</c:v>
                </c:pt>
                <c:pt idx="14">
                  <c:v>10.873199</c:v>
                </c:pt>
                <c:pt idx="15">
                  <c:v>9.0748513000000006</c:v>
                </c:pt>
                <c:pt idx="16">
                  <c:v>3.5599511000000001</c:v>
                </c:pt>
                <c:pt idx="17">
                  <c:v>3.7172678000000001</c:v>
                </c:pt>
                <c:pt idx="18">
                  <c:v>1.292618</c:v>
                </c:pt>
                <c:pt idx="19">
                  <c:v>0.80774000000000001</c:v>
                </c:pt>
                <c:pt idx="20">
                  <c:v>0.64607510000000001</c:v>
                </c:pt>
                <c:pt idx="21">
                  <c:v>1.6148853000000001</c:v>
                </c:pt>
                <c:pt idx="22">
                  <c:v>2.2602883</c:v>
                </c:pt>
                <c:pt idx="23">
                  <c:v>1.6140721</c:v>
                </c:pt>
                <c:pt idx="24">
                  <c:v>2.2591139</c:v>
                </c:pt>
                <c:pt idx="25">
                  <c:v>1.6132336</c:v>
                </c:pt>
                <c:pt idx="26">
                  <c:v>1.4515823999999999</c:v>
                </c:pt>
                <c:pt idx="27">
                  <c:v>2.7415153999999999</c:v>
                </c:pt>
                <c:pt idx="28">
                  <c:v>3.0636415000000001</c:v>
                </c:pt>
                <c:pt idx="29">
                  <c:v>4.0305808000000001</c:v>
                </c:pt>
                <c:pt idx="30">
                  <c:v>4.0298335999999999</c:v>
                </c:pt>
                <c:pt idx="31">
                  <c:v>4.9951980999999996</c:v>
                </c:pt>
                <c:pt idx="32">
                  <c:v>8.0537215</c:v>
                </c:pt>
                <c:pt idx="33">
                  <c:v>5.6354809000000001</c:v>
                </c:pt>
                <c:pt idx="34">
                  <c:v>5.3113410999999999</c:v>
                </c:pt>
                <c:pt idx="35">
                  <c:v>15.112807399999999</c:v>
                </c:pt>
                <c:pt idx="36">
                  <c:v>29.219955599999999</c:v>
                </c:pt>
                <c:pt idx="37">
                  <c:v>45.852953100000001</c:v>
                </c:pt>
                <c:pt idx="38">
                  <c:v>47.549975500000002</c:v>
                </c:pt>
                <c:pt idx="39">
                  <c:v>99.105176099999994</c:v>
                </c:pt>
                <c:pt idx="40">
                  <c:v>174.7757842</c:v>
                </c:pt>
                <c:pt idx="41">
                  <c:v>317.49219410000001</c:v>
                </c:pt>
                <c:pt idx="42">
                  <c:v>416.82648460000001</c:v>
                </c:pt>
                <c:pt idx="43">
                  <c:v>340.63213949999999</c:v>
                </c:pt>
                <c:pt idx="44">
                  <c:v>252.63597780000001</c:v>
                </c:pt>
                <c:pt idx="45">
                  <c:v>167.12415590000001</c:v>
                </c:pt>
                <c:pt idx="46">
                  <c:v>136.3112419</c:v>
                </c:pt>
                <c:pt idx="47">
                  <c:v>108.0818982</c:v>
                </c:pt>
                <c:pt idx="48">
                  <c:v>124.0785685</c:v>
                </c:pt>
                <c:pt idx="49">
                  <c:v>138.5377503</c:v>
                </c:pt>
                <c:pt idx="50">
                  <c:v>164.8667805</c:v>
                </c:pt>
                <c:pt idx="51">
                  <c:v>181.62690670000001</c:v>
                </c:pt>
                <c:pt idx="52">
                  <c:v>313.01188789999998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219.6644478</c:v>
                </c:pt>
                <c:pt idx="1">
                  <c:v>178.6616756</c:v>
                </c:pt>
                <c:pt idx="2">
                  <c:v>141.94837279999999</c:v>
                </c:pt>
                <c:pt idx="3">
                  <c:v>122.6802146</c:v>
                </c:pt>
                <c:pt idx="4">
                  <c:v>99.135946200000006</c:v>
                </c:pt>
                <c:pt idx="5">
                  <c:v>101.2893483</c:v>
                </c:pt>
                <c:pt idx="6">
                  <c:v>98.105616100000006</c:v>
                </c:pt>
                <c:pt idx="7">
                  <c:v>110.7366468</c:v>
                </c:pt>
                <c:pt idx="8">
                  <c:v>132.36729510000001</c:v>
                </c:pt>
                <c:pt idx="9">
                  <c:v>111.02031700000001</c:v>
                </c:pt>
                <c:pt idx="10">
                  <c:v>96.480998799999995</c:v>
                </c:pt>
                <c:pt idx="11">
                  <c:v>64.963288000000006</c:v>
                </c:pt>
                <c:pt idx="12">
                  <c:v>52.833546499999997</c:v>
                </c:pt>
                <c:pt idx="13">
                  <c:v>27.2900095</c:v>
                </c:pt>
                <c:pt idx="14">
                  <c:v>27.3753919</c:v>
                </c:pt>
                <c:pt idx="15">
                  <c:v>20.096709600000001</c:v>
                </c:pt>
                <c:pt idx="16">
                  <c:v>12.0891783</c:v>
                </c:pt>
                <c:pt idx="17">
                  <c:v>13.289016200000001</c:v>
                </c:pt>
                <c:pt idx="18">
                  <c:v>10.2374163</c:v>
                </c:pt>
                <c:pt idx="19">
                  <c:v>6.7263785</c:v>
                </c:pt>
                <c:pt idx="20">
                  <c:v>3.2118931000000002</c:v>
                </c:pt>
                <c:pt idx="21">
                  <c:v>1.3771679999999999</c:v>
                </c:pt>
                <c:pt idx="22">
                  <c:v>1.5304982</c:v>
                </c:pt>
                <c:pt idx="23">
                  <c:v>0.45920850000000002</c:v>
                </c:pt>
                <c:pt idx="24">
                  <c:v>1.2247134</c:v>
                </c:pt>
                <c:pt idx="25">
                  <c:v>0.91865319999999995</c:v>
                </c:pt>
                <c:pt idx="26">
                  <c:v>0.45920490000000003</c:v>
                </c:pt>
                <c:pt idx="27">
                  <c:v>2.4476246000000002</c:v>
                </c:pt>
                <c:pt idx="28">
                  <c:v>2.9048389999999999</c:v>
                </c:pt>
                <c:pt idx="29">
                  <c:v>2.2919238000000002</c:v>
                </c:pt>
                <c:pt idx="30">
                  <c:v>2.1385995000000002</c:v>
                </c:pt>
                <c:pt idx="31">
                  <c:v>1.9878496000000001</c:v>
                </c:pt>
                <c:pt idx="32">
                  <c:v>2.1431436000000001</c:v>
                </c:pt>
                <c:pt idx="33">
                  <c:v>2.4520320999999998</c:v>
                </c:pt>
                <c:pt idx="34">
                  <c:v>1.3807852</c:v>
                </c:pt>
                <c:pt idx="35">
                  <c:v>3.9912499000000001</c:v>
                </c:pt>
                <c:pt idx="36">
                  <c:v>2.7641065</c:v>
                </c:pt>
                <c:pt idx="37">
                  <c:v>6.6053850000000001</c:v>
                </c:pt>
                <c:pt idx="38">
                  <c:v>5.6856248000000003</c:v>
                </c:pt>
                <c:pt idx="39">
                  <c:v>9.9936039999999995</c:v>
                </c:pt>
                <c:pt idx="40">
                  <c:v>15.8471046</c:v>
                </c:pt>
                <c:pt idx="41">
                  <c:v>29.406738300000001</c:v>
                </c:pt>
                <c:pt idx="42">
                  <c:v>55.927119099999999</c:v>
                </c:pt>
                <c:pt idx="43">
                  <c:v>87.724031600000004</c:v>
                </c:pt>
                <c:pt idx="44">
                  <c:v>112.2980216</c:v>
                </c:pt>
                <c:pt idx="45">
                  <c:v>139.3641107</c:v>
                </c:pt>
                <c:pt idx="46">
                  <c:v>181.1278101</c:v>
                </c:pt>
                <c:pt idx="47">
                  <c:v>171.3347268</c:v>
                </c:pt>
                <c:pt idx="48">
                  <c:v>140.03848730000001</c:v>
                </c:pt>
                <c:pt idx="49">
                  <c:v>107.46336959999999</c:v>
                </c:pt>
                <c:pt idx="50">
                  <c:v>78.577317399999998</c:v>
                </c:pt>
                <c:pt idx="51">
                  <c:v>51.991136699999998</c:v>
                </c:pt>
                <c:pt idx="52">
                  <c:v>71.5044094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62.794007700000002</c:v>
                </c:pt>
                <c:pt idx="1">
                  <c:v>76.050949399999993</c:v>
                </c:pt>
                <c:pt idx="2">
                  <c:v>174.72399060000001</c:v>
                </c:pt>
                <c:pt idx="3">
                  <c:v>299.82708300000002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Sheet1!$A$135:$A$355</c:f>
              <c:numCache>
                <c:formatCode>m/d/yyyy</c:formatCode>
                <c:ptCount val="22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44389</c:v>
                </c:pt>
                <c:pt idx="21">
                  <c:v>44390</c:v>
                </c:pt>
                <c:pt idx="22">
                  <c:v>44391</c:v>
                </c:pt>
                <c:pt idx="23">
                  <c:v>44392</c:v>
                </c:pt>
                <c:pt idx="24">
                  <c:v>44393</c:v>
                </c:pt>
                <c:pt idx="25">
                  <c:v>44394</c:v>
                </c:pt>
                <c:pt idx="26">
                  <c:v>44395</c:v>
                </c:pt>
                <c:pt idx="27">
                  <c:v>44396</c:v>
                </c:pt>
                <c:pt idx="28">
                  <c:v>44397</c:v>
                </c:pt>
                <c:pt idx="29">
                  <c:v>44398</c:v>
                </c:pt>
                <c:pt idx="30">
                  <c:v>44399</c:v>
                </c:pt>
                <c:pt idx="31">
                  <c:v>44400</c:v>
                </c:pt>
                <c:pt idx="32">
                  <c:v>44401</c:v>
                </c:pt>
                <c:pt idx="33">
                  <c:v>44402</c:v>
                </c:pt>
                <c:pt idx="34">
                  <c:v>44403</c:v>
                </c:pt>
                <c:pt idx="35">
                  <c:v>44404</c:v>
                </c:pt>
                <c:pt idx="36">
                  <c:v>44405</c:v>
                </c:pt>
                <c:pt idx="37">
                  <c:v>44406</c:v>
                </c:pt>
                <c:pt idx="38">
                  <c:v>44407</c:v>
                </c:pt>
                <c:pt idx="39">
                  <c:v>44408</c:v>
                </c:pt>
                <c:pt idx="40">
                  <c:v>44409</c:v>
                </c:pt>
                <c:pt idx="41">
                  <c:v>44410</c:v>
                </c:pt>
                <c:pt idx="42">
                  <c:v>44411</c:v>
                </c:pt>
                <c:pt idx="43">
                  <c:v>44412</c:v>
                </c:pt>
                <c:pt idx="44">
                  <c:v>44413</c:v>
                </c:pt>
                <c:pt idx="45">
                  <c:v>44414</c:v>
                </c:pt>
                <c:pt idx="46">
                  <c:v>44415</c:v>
                </c:pt>
                <c:pt idx="47">
                  <c:v>44416</c:v>
                </c:pt>
                <c:pt idx="48">
                  <c:v>44417</c:v>
                </c:pt>
                <c:pt idx="49">
                  <c:v>44418</c:v>
                </c:pt>
                <c:pt idx="50">
                  <c:v>44419</c:v>
                </c:pt>
                <c:pt idx="51">
                  <c:v>44420</c:v>
                </c:pt>
                <c:pt idx="52">
                  <c:v>44421</c:v>
                </c:pt>
                <c:pt idx="53">
                  <c:v>44422</c:v>
                </c:pt>
                <c:pt idx="54">
                  <c:v>44423</c:v>
                </c:pt>
                <c:pt idx="55">
                  <c:v>44424</c:v>
                </c:pt>
                <c:pt idx="56">
                  <c:v>44425</c:v>
                </c:pt>
                <c:pt idx="57">
                  <c:v>44426</c:v>
                </c:pt>
                <c:pt idx="58">
                  <c:v>44427</c:v>
                </c:pt>
                <c:pt idx="59">
                  <c:v>44428</c:v>
                </c:pt>
                <c:pt idx="60">
                  <c:v>44429</c:v>
                </c:pt>
                <c:pt idx="61">
                  <c:v>44430</c:v>
                </c:pt>
                <c:pt idx="62">
                  <c:v>44431</c:v>
                </c:pt>
                <c:pt idx="63">
                  <c:v>44432</c:v>
                </c:pt>
                <c:pt idx="64">
                  <c:v>44433</c:v>
                </c:pt>
                <c:pt idx="65">
                  <c:v>44434</c:v>
                </c:pt>
                <c:pt idx="66">
                  <c:v>44435</c:v>
                </c:pt>
                <c:pt idx="67">
                  <c:v>44436</c:v>
                </c:pt>
                <c:pt idx="68">
                  <c:v>44437</c:v>
                </c:pt>
                <c:pt idx="69">
                  <c:v>44438</c:v>
                </c:pt>
                <c:pt idx="70">
                  <c:v>44439</c:v>
                </c:pt>
                <c:pt idx="71">
                  <c:v>44440</c:v>
                </c:pt>
                <c:pt idx="72">
                  <c:v>44441</c:v>
                </c:pt>
                <c:pt idx="73">
                  <c:v>44442</c:v>
                </c:pt>
                <c:pt idx="74">
                  <c:v>44443</c:v>
                </c:pt>
                <c:pt idx="75">
                  <c:v>44444</c:v>
                </c:pt>
                <c:pt idx="76">
                  <c:v>44445</c:v>
                </c:pt>
                <c:pt idx="77">
                  <c:v>44446</c:v>
                </c:pt>
                <c:pt idx="78">
                  <c:v>44447</c:v>
                </c:pt>
                <c:pt idx="79">
                  <c:v>44448</c:v>
                </c:pt>
                <c:pt idx="80">
                  <c:v>44449</c:v>
                </c:pt>
                <c:pt idx="81">
                  <c:v>44450</c:v>
                </c:pt>
                <c:pt idx="82">
                  <c:v>44451</c:v>
                </c:pt>
                <c:pt idx="83">
                  <c:v>44452</c:v>
                </c:pt>
                <c:pt idx="84">
                  <c:v>44453</c:v>
                </c:pt>
                <c:pt idx="85">
                  <c:v>44454</c:v>
                </c:pt>
                <c:pt idx="86">
                  <c:v>44455</c:v>
                </c:pt>
                <c:pt idx="87">
                  <c:v>44456</c:v>
                </c:pt>
                <c:pt idx="88">
                  <c:v>44457</c:v>
                </c:pt>
                <c:pt idx="89">
                  <c:v>44458</c:v>
                </c:pt>
                <c:pt idx="90">
                  <c:v>44459</c:v>
                </c:pt>
                <c:pt idx="91">
                  <c:v>44460</c:v>
                </c:pt>
                <c:pt idx="92">
                  <c:v>44461</c:v>
                </c:pt>
                <c:pt idx="93">
                  <c:v>44462</c:v>
                </c:pt>
                <c:pt idx="94">
                  <c:v>44463</c:v>
                </c:pt>
                <c:pt idx="95">
                  <c:v>44464</c:v>
                </c:pt>
                <c:pt idx="96">
                  <c:v>44465</c:v>
                </c:pt>
                <c:pt idx="97">
                  <c:v>44466</c:v>
                </c:pt>
                <c:pt idx="98">
                  <c:v>44467</c:v>
                </c:pt>
                <c:pt idx="99">
                  <c:v>44468</c:v>
                </c:pt>
                <c:pt idx="100">
                  <c:v>44469</c:v>
                </c:pt>
                <c:pt idx="101">
                  <c:v>44470</c:v>
                </c:pt>
                <c:pt idx="102">
                  <c:v>44471</c:v>
                </c:pt>
                <c:pt idx="103">
                  <c:v>44472</c:v>
                </c:pt>
                <c:pt idx="104">
                  <c:v>44473</c:v>
                </c:pt>
                <c:pt idx="105">
                  <c:v>44474</c:v>
                </c:pt>
                <c:pt idx="106">
                  <c:v>44475</c:v>
                </c:pt>
                <c:pt idx="107">
                  <c:v>44476</c:v>
                </c:pt>
                <c:pt idx="108">
                  <c:v>44477</c:v>
                </c:pt>
                <c:pt idx="109">
                  <c:v>44478</c:v>
                </c:pt>
                <c:pt idx="110">
                  <c:v>44479</c:v>
                </c:pt>
                <c:pt idx="111">
                  <c:v>44480</c:v>
                </c:pt>
                <c:pt idx="112">
                  <c:v>44481</c:v>
                </c:pt>
                <c:pt idx="113">
                  <c:v>44482</c:v>
                </c:pt>
                <c:pt idx="114">
                  <c:v>44483</c:v>
                </c:pt>
                <c:pt idx="115">
                  <c:v>44484</c:v>
                </c:pt>
                <c:pt idx="116">
                  <c:v>44485</c:v>
                </c:pt>
                <c:pt idx="117">
                  <c:v>44486</c:v>
                </c:pt>
                <c:pt idx="118">
                  <c:v>44487</c:v>
                </c:pt>
                <c:pt idx="119">
                  <c:v>44488</c:v>
                </c:pt>
                <c:pt idx="120">
                  <c:v>44489</c:v>
                </c:pt>
                <c:pt idx="121">
                  <c:v>44490</c:v>
                </c:pt>
                <c:pt idx="122">
                  <c:v>44491</c:v>
                </c:pt>
                <c:pt idx="123">
                  <c:v>44492</c:v>
                </c:pt>
                <c:pt idx="124">
                  <c:v>44493</c:v>
                </c:pt>
                <c:pt idx="125">
                  <c:v>44494</c:v>
                </c:pt>
                <c:pt idx="126">
                  <c:v>44495</c:v>
                </c:pt>
                <c:pt idx="127">
                  <c:v>44496</c:v>
                </c:pt>
                <c:pt idx="128">
                  <c:v>44497</c:v>
                </c:pt>
                <c:pt idx="129">
                  <c:v>44498</c:v>
                </c:pt>
                <c:pt idx="130">
                  <c:v>44499</c:v>
                </c:pt>
                <c:pt idx="131">
                  <c:v>44500</c:v>
                </c:pt>
                <c:pt idx="132">
                  <c:v>44501</c:v>
                </c:pt>
                <c:pt idx="133">
                  <c:v>44502</c:v>
                </c:pt>
                <c:pt idx="134">
                  <c:v>44503</c:v>
                </c:pt>
                <c:pt idx="135">
                  <c:v>44504</c:v>
                </c:pt>
                <c:pt idx="136">
                  <c:v>44505</c:v>
                </c:pt>
                <c:pt idx="137">
                  <c:v>44506</c:v>
                </c:pt>
                <c:pt idx="138">
                  <c:v>44507</c:v>
                </c:pt>
                <c:pt idx="139">
                  <c:v>44508</c:v>
                </c:pt>
                <c:pt idx="140">
                  <c:v>44509</c:v>
                </c:pt>
                <c:pt idx="141">
                  <c:v>44510</c:v>
                </c:pt>
                <c:pt idx="142">
                  <c:v>44511</c:v>
                </c:pt>
                <c:pt idx="143">
                  <c:v>44512</c:v>
                </c:pt>
                <c:pt idx="144">
                  <c:v>44513</c:v>
                </c:pt>
                <c:pt idx="145">
                  <c:v>44514</c:v>
                </c:pt>
                <c:pt idx="146">
                  <c:v>44515</c:v>
                </c:pt>
                <c:pt idx="147">
                  <c:v>44516</c:v>
                </c:pt>
                <c:pt idx="148">
                  <c:v>44517</c:v>
                </c:pt>
                <c:pt idx="149">
                  <c:v>44518</c:v>
                </c:pt>
                <c:pt idx="150">
                  <c:v>44519</c:v>
                </c:pt>
                <c:pt idx="151">
                  <c:v>44520</c:v>
                </c:pt>
                <c:pt idx="152">
                  <c:v>44521</c:v>
                </c:pt>
                <c:pt idx="153">
                  <c:v>44522</c:v>
                </c:pt>
                <c:pt idx="154">
                  <c:v>44523</c:v>
                </c:pt>
                <c:pt idx="155">
                  <c:v>44524</c:v>
                </c:pt>
                <c:pt idx="156">
                  <c:v>44525</c:v>
                </c:pt>
                <c:pt idx="157">
                  <c:v>44526</c:v>
                </c:pt>
                <c:pt idx="158">
                  <c:v>44527</c:v>
                </c:pt>
                <c:pt idx="159">
                  <c:v>44528</c:v>
                </c:pt>
                <c:pt idx="160">
                  <c:v>44529</c:v>
                </c:pt>
                <c:pt idx="161">
                  <c:v>44530</c:v>
                </c:pt>
                <c:pt idx="162">
                  <c:v>44531</c:v>
                </c:pt>
                <c:pt idx="163">
                  <c:v>44532</c:v>
                </c:pt>
                <c:pt idx="164">
                  <c:v>44533</c:v>
                </c:pt>
                <c:pt idx="165">
                  <c:v>44534</c:v>
                </c:pt>
                <c:pt idx="166">
                  <c:v>44535</c:v>
                </c:pt>
                <c:pt idx="167">
                  <c:v>44536</c:v>
                </c:pt>
                <c:pt idx="168">
                  <c:v>44537</c:v>
                </c:pt>
                <c:pt idx="169">
                  <c:v>44538</c:v>
                </c:pt>
                <c:pt idx="170">
                  <c:v>44539</c:v>
                </c:pt>
                <c:pt idx="171">
                  <c:v>44540</c:v>
                </c:pt>
                <c:pt idx="172">
                  <c:v>44541</c:v>
                </c:pt>
                <c:pt idx="173">
                  <c:v>44542</c:v>
                </c:pt>
                <c:pt idx="174">
                  <c:v>44543</c:v>
                </c:pt>
                <c:pt idx="175">
                  <c:v>44544</c:v>
                </c:pt>
                <c:pt idx="176">
                  <c:v>44545</c:v>
                </c:pt>
                <c:pt idx="177">
                  <c:v>44546</c:v>
                </c:pt>
                <c:pt idx="178">
                  <c:v>44547</c:v>
                </c:pt>
                <c:pt idx="179">
                  <c:v>44548</c:v>
                </c:pt>
                <c:pt idx="180">
                  <c:v>44549</c:v>
                </c:pt>
                <c:pt idx="181">
                  <c:v>44550</c:v>
                </c:pt>
                <c:pt idx="182">
                  <c:v>44551</c:v>
                </c:pt>
                <c:pt idx="183">
                  <c:v>44552</c:v>
                </c:pt>
                <c:pt idx="184">
                  <c:v>44553</c:v>
                </c:pt>
                <c:pt idx="185">
                  <c:v>44554</c:v>
                </c:pt>
                <c:pt idx="186">
                  <c:v>44555</c:v>
                </c:pt>
                <c:pt idx="187">
                  <c:v>44556</c:v>
                </c:pt>
                <c:pt idx="188">
                  <c:v>44557</c:v>
                </c:pt>
                <c:pt idx="189">
                  <c:v>44558</c:v>
                </c:pt>
                <c:pt idx="190">
                  <c:v>44559</c:v>
                </c:pt>
                <c:pt idx="191">
                  <c:v>44560</c:v>
                </c:pt>
                <c:pt idx="192">
                  <c:v>44561</c:v>
                </c:pt>
                <c:pt idx="193">
                  <c:v>44562</c:v>
                </c:pt>
                <c:pt idx="194">
                  <c:v>44563</c:v>
                </c:pt>
                <c:pt idx="195">
                  <c:v>44564</c:v>
                </c:pt>
                <c:pt idx="196">
                  <c:v>44565</c:v>
                </c:pt>
                <c:pt idx="197">
                  <c:v>44566</c:v>
                </c:pt>
                <c:pt idx="198">
                  <c:v>44567</c:v>
                </c:pt>
                <c:pt idx="199">
                  <c:v>44568</c:v>
                </c:pt>
                <c:pt idx="200">
                  <c:v>44569</c:v>
                </c:pt>
                <c:pt idx="201">
                  <c:v>44570</c:v>
                </c:pt>
                <c:pt idx="202">
                  <c:v>44571</c:v>
                </c:pt>
                <c:pt idx="203">
                  <c:v>44572</c:v>
                </c:pt>
                <c:pt idx="204">
                  <c:v>44573</c:v>
                </c:pt>
                <c:pt idx="205">
                  <c:v>44574</c:v>
                </c:pt>
                <c:pt idx="206">
                  <c:v>44575</c:v>
                </c:pt>
                <c:pt idx="207">
                  <c:v>44576</c:v>
                </c:pt>
                <c:pt idx="208">
                  <c:v>44577</c:v>
                </c:pt>
                <c:pt idx="209">
                  <c:v>44578</c:v>
                </c:pt>
                <c:pt idx="210">
                  <c:v>44579</c:v>
                </c:pt>
                <c:pt idx="211">
                  <c:v>44580</c:v>
                </c:pt>
                <c:pt idx="212">
                  <c:v>44581</c:v>
                </c:pt>
                <c:pt idx="213">
                  <c:v>44582</c:v>
                </c:pt>
                <c:pt idx="214">
                  <c:v>44583</c:v>
                </c:pt>
                <c:pt idx="215">
                  <c:v>44584</c:v>
                </c:pt>
                <c:pt idx="216">
                  <c:v>44585</c:v>
                </c:pt>
                <c:pt idx="217">
                  <c:v>44586</c:v>
                </c:pt>
                <c:pt idx="218">
                  <c:v>44587</c:v>
                </c:pt>
                <c:pt idx="219">
                  <c:v>44588</c:v>
                </c:pt>
                <c:pt idx="220">
                  <c:v>44589</c:v>
                </c:pt>
              </c:numCache>
            </c:numRef>
          </c:cat>
          <c:val>
            <c:numRef>
              <c:f>Sheet1!$B$135:$B$355</c:f>
              <c:numCache>
                <c:formatCode>General</c:formatCode>
                <c:ptCount val="221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7</c:v>
                </c:pt>
                <c:pt idx="19">
                  <c:v>1</c:v>
                </c:pt>
                <c:pt idx="20">
                  <c:v>7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8</c:v>
                </c:pt>
                <c:pt idx="25">
                  <c:v>3</c:v>
                </c:pt>
                <c:pt idx="26">
                  <c:v>4</c:v>
                </c:pt>
                <c:pt idx="27">
                  <c:v>11</c:v>
                </c:pt>
                <c:pt idx="28">
                  <c:v>8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  <c:pt idx="32">
                  <c:v>1</c:v>
                </c:pt>
                <c:pt idx="33">
                  <c:v>4</c:v>
                </c:pt>
                <c:pt idx="34">
                  <c:v>9</c:v>
                </c:pt>
                <c:pt idx="35">
                  <c:v>5</c:v>
                </c:pt>
                <c:pt idx="36">
                  <c:v>2</c:v>
                </c:pt>
                <c:pt idx="37">
                  <c:v>8</c:v>
                </c:pt>
                <c:pt idx="38">
                  <c:v>4</c:v>
                </c:pt>
                <c:pt idx="39">
                  <c:v>2</c:v>
                </c:pt>
                <c:pt idx="40">
                  <c:v>1</c:v>
                </c:pt>
                <c:pt idx="41">
                  <c:v>2</c:v>
                </c:pt>
                <c:pt idx="42">
                  <c:v>6</c:v>
                </c:pt>
                <c:pt idx="43">
                  <c:v>11</c:v>
                </c:pt>
                <c:pt idx="44">
                  <c:v>3</c:v>
                </c:pt>
                <c:pt idx="45">
                  <c:v>6</c:v>
                </c:pt>
                <c:pt idx="46">
                  <c:v>1</c:v>
                </c:pt>
                <c:pt idx="47">
                  <c:v>3</c:v>
                </c:pt>
                <c:pt idx="48">
                  <c:v>12</c:v>
                </c:pt>
                <c:pt idx="49">
                  <c:v>3</c:v>
                </c:pt>
                <c:pt idx="50">
                  <c:v>7</c:v>
                </c:pt>
                <c:pt idx="51">
                  <c:v>4</c:v>
                </c:pt>
                <c:pt idx="52">
                  <c:v>10</c:v>
                </c:pt>
                <c:pt idx="53">
                  <c:v>5</c:v>
                </c:pt>
                <c:pt idx="54">
                  <c:v>2</c:v>
                </c:pt>
                <c:pt idx="55">
                  <c:v>7</c:v>
                </c:pt>
                <c:pt idx="56">
                  <c:v>4</c:v>
                </c:pt>
                <c:pt idx="57">
                  <c:v>3</c:v>
                </c:pt>
                <c:pt idx="58">
                  <c:v>3</c:v>
                </c:pt>
                <c:pt idx="59">
                  <c:v>4</c:v>
                </c:pt>
                <c:pt idx="60">
                  <c:v>2</c:v>
                </c:pt>
                <c:pt idx="61">
                  <c:v>3</c:v>
                </c:pt>
                <c:pt idx="62">
                  <c:v>8</c:v>
                </c:pt>
                <c:pt idx="63">
                  <c:v>5</c:v>
                </c:pt>
                <c:pt idx="64">
                  <c:v>6</c:v>
                </c:pt>
                <c:pt idx="65">
                  <c:v>5</c:v>
                </c:pt>
                <c:pt idx="66">
                  <c:v>4</c:v>
                </c:pt>
                <c:pt idx="67">
                  <c:v>3</c:v>
                </c:pt>
                <c:pt idx="68">
                  <c:v>2</c:v>
                </c:pt>
                <c:pt idx="69">
                  <c:v>1</c:v>
                </c:pt>
                <c:pt idx="70">
                  <c:v>7</c:v>
                </c:pt>
                <c:pt idx="71">
                  <c:v>7</c:v>
                </c:pt>
                <c:pt idx="72">
                  <c:v>12</c:v>
                </c:pt>
                <c:pt idx="73">
                  <c:v>13</c:v>
                </c:pt>
                <c:pt idx="74">
                  <c:v>9</c:v>
                </c:pt>
                <c:pt idx="75">
                  <c:v>3</c:v>
                </c:pt>
                <c:pt idx="76">
                  <c:v>7</c:v>
                </c:pt>
                <c:pt idx="77">
                  <c:v>12</c:v>
                </c:pt>
                <c:pt idx="78">
                  <c:v>2</c:v>
                </c:pt>
                <c:pt idx="79">
                  <c:v>7</c:v>
                </c:pt>
                <c:pt idx="80">
                  <c:v>5</c:v>
                </c:pt>
                <c:pt idx="81">
                  <c:v>4</c:v>
                </c:pt>
                <c:pt idx="82">
                  <c:v>5</c:v>
                </c:pt>
                <c:pt idx="83">
                  <c:v>9</c:v>
                </c:pt>
                <c:pt idx="84">
                  <c:v>10</c:v>
                </c:pt>
                <c:pt idx="85">
                  <c:v>8</c:v>
                </c:pt>
                <c:pt idx="86">
                  <c:v>16</c:v>
                </c:pt>
                <c:pt idx="87">
                  <c:v>12</c:v>
                </c:pt>
                <c:pt idx="88">
                  <c:v>5</c:v>
                </c:pt>
                <c:pt idx="89">
                  <c:v>9</c:v>
                </c:pt>
                <c:pt idx="90">
                  <c:v>18</c:v>
                </c:pt>
                <c:pt idx="91">
                  <c:v>19</c:v>
                </c:pt>
                <c:pt idx="92">
                  <c:v>17</c:v>
                </c:pt>
                <c:pt idx="93">
                  <c:v>14</c:v>
                </c:pt>
                <c:pt idx="94">
                  <c:v>15</c:v>
                </c:pt>
                <c:pt idx="95">
                  <c:v>10</c:v>
                </c:pt>
                <c:pt idx="96">
                  <c:v>10</c:v>
                </c:pt>
                <c:pt idx="97">
                  <c:v>19</c:v>
                </c:pt>
                <c:pt idx="98">
                  <c:v>19</c:v>
                </c:pt>
                <c:pt idx="99">
                  <c:v>24</c:v>
                </c:pt>
                <c:pt idx="100">
                  <c:v>37</c:v>
                </c:pt>
                <c:pt idx="101">
                  <c:v>21</c:v>
                </c:pt>
                <c:pt idx="102">
                  <c:v>14</c:v>
                </c:pt>
                <c:pt idx="103">
                  <c:v>16</c:v>
                </c:pt>
                <c:pt idx="104">
                  <c:v>20</c:v>
                </c:pt>
                <c:pt idx="105">
                  <c:v>28</c:v>
                </c:pt>
                <c:pt idx="106">
                  <c:v>27</c:v>
                </c:pt>
                <c:pt idx="107">
                  <c:v>30</c:v>
                </c:pt>
                <c:pt idx="108">
                  <c:v>25</c:v>
                </c:pt>
                <c:pt idx="109">
                  <c:v>14</c:v>
                </c:pt>
                <c:pt idx="110">
                  <c:v>10</c:v>
                </c:pt>
                <c:pt idx="111">
                  <c:v>40</c:v>
                </c:pt>
                <c:pt idx="112">
                  <c:v>60</c:v>
                </c:pt>
                <c:pt idx="113">
                  <c:v>47</c:v>
                </c:pt>
                <c:pt idx="114">
                  <c:v>47</c:v>
                </c:pt>
                <c:pt idx="115">
                  <c:v>37</c:v>
                </c:pt>
                <c:pt idx="116">
                  <c:v>24</c:v>
                </c:pt>
                <c:pt idx="117">
                  <c:v>31</c:v>
                </c:pt>
                <c:pt idx="118">
                  <c:v>91</c:v>
                </c:pt>
                <c:pt idx="119">
                  <c:v>101</c:v>
                </c:pt>
                <c:pt idx="120">
                  <c:v>89</c:v>
                </c:pt>
                <c:pt idx="121">
                  <c:v>120</c:v>
                </c:pt>
                <c:pt idx="122">
                  <c:v>106</c:v>
                </c:pt>
                <c:pt idx="123">
                  <c:v>77</c:v>
                </c:pt>
                <c:pt idx="124">
                  <c:v>45</c:v>
                </c:pt>
                <c:pt idx="125">
                  <c:v>174</c:v>
                </c:pt>
                <c:pt idx="126">
                  <c:v>175</c:v>
                </c:pt>
                <c:pt idx="127">
                  <c:v>165</c:v>
                </c:pt>
                <c:pt idx="128">
                  <c:v>98</c:v>
                </c:pt>
                <c:pt idx="129">
                  <c:v>203</c:v>
                </c:pt>
                <c:pt idx="130">
                  <c:v>141</c:v>
                </c:pt>
                <c:pt idx="131">
                  <c:v>97</c:v>
                </c:pt>
                <c:pt idx="132">
                  <c:v>304</c:v>
                </c:pt>
                <c:pt idx="133">
                  <c:v>271</c:v>
                </c:pt>
                <c:pt idx="134">
                  <c:v>263</c:v>
                </c:pt>
                <c:pt idx="135">
                  <c:v>246</c:v>
                </c:pt>
                <c:pt idx="136">
                  <c:v>286</c:v>
                </c:pt>
                <c:pt idx="137">
                  <c:v>159</c:v>
                </c:pt>
                <c:pt idx="138">
                  <c:v>86</c:v>
                </c:pt>
                <c:pt idx="139">
                  <c:v>316</c:v>
                </c:pt>
                <c:pt idx="140">
                  <c:v>343</c:v>
                </c:pt>
                <c:pt idx="141">
                  <c:v>359</c:v>
                </c:pt>
                <c:pt idx="142">
                  <c:v>267</c:v>
                </c:pt>
                <c:pt idx="143">
                  <c:v>376</c:v>
                </c:pt>
                <c:pt idx="144">
                  <c:v>244</c:v>
                </c:pt>
                <c:pt idx="145">
                  <c:v>130</c:v>
                </c:pt>
                <c:pt idx="146">
                  <c:v>391</c:v>
                </c:pt>
                <c:pt idx="147">
                  <c:v>492</c:v>
                </c:pt>
                <c:pt idx="148">
                  <c:v>309</c:v>
                </c:pt>
                <c:pt idx="149">
                  <c:v>391</c:v>
                </c:pt>
                <c:pt idx="150">
                  <c:v>577</c:v>
                </c:pt>
                <c:pt idx="151">
                  <c:v>329</c:v>
                </c:pt>
                <c:pt idx="152">
                  <c:v>206</c:v>
                </c:pt>
                <c:pt idx="153">
                  <c:v>460</c:v>
                </c:pt>
                <c:pt idx="154">
                  <c:v>548</c:v>
                </c:pt>
                <c:pt idx="155">
                  <c:v>369</c:v>
                </c:pt>
                <c:pt idx="156">
                  <c:v>547</c:v>
                </c:pt>
                <c:pt idx="157">
                  <c:v>403</c:v>
                </c:pt>
                <c:pt idx="158">
                  <c:v>259</c:v>
                </c:pt>
                <c:pt idx="159">
                  <c:v>203</c:v>
                </c:pt>
                <c:pt idx="160">
                  <c:v>474</c:v>
                </c:pt>
                <c:pt idx="161">
                  <c:v>409</c:v>
                </c:pt>
                <c:pt idx="162">
                  <c:v>403</c:v>
                </c:pt>
                <c:pt idx="163">
                  <c:v>320</c:v>
                </c:pt>
                <c:pt idx="164">
                  <c:v>359</c:v>
                </c:pt>
                <c:pt idx="165">
                  <c:v>213</c:v>
                </c:pt>
                <c:pt idx="166">
                  <c:v>148</c:v>
                </c:pt>
                <c:pt idx="167">
                  <c:v>413</c:v>
                </c:pt>
                <c:pt idx="168">
                  <c:v>366</c:v>
                </c:pt>
                <c:pt idx="169">
                  <c:v>293</c:v>
                </c:pt>
                <c:pt idx="170">
                  <c:v>276</c:v>
                </c:pt>
                <c:pt idx="171">
                  <c:v>245</c:v>
                </c:pt>
                <c:pt idx="172">
                  <c:v>173</c:v>
                </c:pt>
                <c:pt idx="173">
                  <c:v>133</c:v>
                </c:pt>
                <c:pt idx="174">
                  <c:v>255</c:v>
                </c:pt>
                <c:pt idx="175">
                  <c:v>322</c:v>
                </c:pt>
                <c:pt idx="176">
                  <c:v>208</c:v>
                </c:pt>
                <c:pt idx="177">
                  <c:v>171</c:v>
                </c:pt>
                <c:pt idx="178">
                  <c:v>203</c:v>
                </c:pt>
                <c:pt idx="179">
                  <c:v>133</c:v>
                </c:pt>
                <c:pt idx="180">
                  <c:v>91</c:v>
                </c:pt>
                <c:pt idx="181">
                  <c:v>223</c:v>
                </c:pt>
                <c:pt idx="182">
                  <c:v>211</c:v>
                </c:pt>
                <c:pt idx="183">
                  <c:v>118</c:v>
                </c:pt>
                <c:pt idx="184">
                  <c:v>159</c:v>
                </c:pt>
                <c:pt idx="185">
                  <c:v>48</c:v>
                </c:pt>
                <c:pt idx="186">
                  <c:v>44</c:v>
                </c:pt>
                <c:pt idx="187">
                  <c:v>48</c:v>
                </c:pt>
                <c:pt idx="188">
                  <c:v>171</c:v>
                </c:pt>
                <c:pt idx="189">
                  <c:v>220</c:v>
                </c:pt>
                <c:pt idx="190">
                  <c:v>150</c:v>
                </c:pt>
                <c:pt idx="191">
                  <c:v>142</c:v>
                </c:pt>
                <c:pt idx="192">
                  <c:v>149</c:v>
                </c:pt>
                <c:pt idx="193">
                  <c:v>34</c:v>
                </c:pt>
                <c:pt idx="194">
                  <c:v>90</c:v>
                </c:pt>
                <c:pt idx="195">
                  <c:v>239</c:v>
                </c:pt>
                <c:pt idx="196">
                  <c:v>207</c:v>
                </c:pt>
                <c:pt idx="197">
                  <c:v>161</c:v>
                </c:pt>
                <c:pt idx="198">
                  <c:v>163</c:v>
                </c:pt>
                <c:pt idx="199">
                  <c:v>163</c:v>
                </c:pt>
                <c:pt idx="200">
                  <c:v>90</c:v>
                </c:pt>
                <c:pt idx="201">
                  <c:v>75</c:v>
                </c:pt>
                <c:pt idx="202">
                  <c:v>193</c:v>
                </c:pt>
                <c:pt idx="203">
                  <c:v>275</c:v>
                </c:pt>
                <c:pt idx="204">
                  <c:v>311</c:v>
                </c:pt>
                <c:pt idx="205">
                  <c:v>236</c:v>
                </c:pt>
                <c:pt idx="206">
                  <c:v>279</c:v>
                </c:pt>
                <c:pt idx="207">
                  <c:v>212</c:v>
                </c:pt>
                <c:pt idx="208">
                  <c:v>189</c:v>
                </c:pt>
                <c:pt idx="209">
                  <c:v>586</c:v>
                </c:pt>
                <c:pt idx="210">
                  <c:v>629</c:v>
                </c:pt>
                <c:pt idx="211">
                  <c:v>738</c:v>
                </c:pt>
                <c:pt idx="212">
                  <c:v>715</c:v>
                </c:pt>
                <c:pt idx="213">
                  <c:v>687</c:v>
                </c:pt>
                <c:pt idx="214">
                  <c:v>416</c:v>
                </c:pt>
                <c:pt idx="215">
                  <c:v>446</c:v>
                </c:pt>
                <c:pt idx="216">
                  <c:v>987</c:v>
                </c:pt>
                <c:pt idx="217">
                  <c:v>911</c:v>
                </c:pt>
                <c:pt idx="218">
                  <c:v>1055</c:v>
                </c:pt>
                <c:pt idx="219">
                  <c:v>1675</c:v>
                </c:pt>
                <c:pt idx="220">
                  <c:v>1336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List1!$A$2:$A$363</c:f>
              <c:numCache>
                <c:formatCode>m/d/yyyy</c:formatCode>
                <c:ptCount val="362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</c:numCache>
            </c:numRef>
          </c:cat>
          <c:val>
            <c:numRef>
              <c:f>List1!$B$2:$B$363</c:f>
              <c:numCache>
                <c:formatCode>General</c:formatCode>
                <c:ptCount val="362"/>
                <c:pt idx="0">
                  <c:v>18.539423053154</c:v>
                </c:pt>
                <c:pt idx="1">
                  <c:v>26.588010469029001</c:v>
                </c:pt>
                <c:pt idx="2">
                  <c:v>22.615906520919001</c:v>
                </c:pt>
                <c:pt idx="3">
                  <c:v>22.322368698142</c:v>
                </c:pt>
                <c:pt idx="4">
                  <c:v>19.438399290075001</c:v>
                </c:pt>
                <c:pt idx="5">
                  <c:v>11.022834225052</c:v>
                </c:pt>
                <c:pt idx="6">
                  <c:v>5.1036465554630004</c:v>
                </c:pt>
                <c:pt idx="7">
                  <c:v>23.649200657017001</c:v>
                </c:pt>
                <c:pt idx="8">
                  <c:v>30.553142827213001</c:v>
                </c:pt>
                <c:pt idx="9">
                  <c:v>27.527905304004999</c:v>
                </c:pt>
                <c:pt idx="10">
                  <c:v>22.662684077651001</c:v>
                </c:pt>
                <c:pt idx="11">
                  <c:v>26.970722815371001</c:v>
                </c:pt>
                <c:pt idx="12">
                  <c:v>10.726261151813</c:v>
                </c:pt>
                <c:pt idx="13">
                  <c:v>8.4178627046590009</c:v>
                </c:pt>
                <c:pt idx="14">
                  <c:v>32.092887353964997</c:v>
                </c:pt>
                <c:pt idx="15">
                  <c:v>32.081971906063004</c:v>
                </c:pt>
                <c:pt idx="16">
                  <c:v>33.016040716397001</c:v>
                </c:pt>
                <c:pt idx="17">
                  <c:v>28.841111693759</c:v>
                </c:pt>
                <c:pt idx="18">
                  <c:v>31.234685579807</c:v>
                </c:pt>
                <c:pt idx="19">
                  <c:v>15.680422181849</c:v>
                </c:pt>
                <c:pt idx="20">
                  <c:v>7.5961454987410004</c:v>
                </c:pt>
                <c:pt idx="21">
                  <c:v>40.587123318136001</c:v>
                </c:pt>
                <c:pt idx="22">
                  <c:v>47.118130261761003</c:v>
                </c:pt>
                <c:pt idx="23">
                  <c:v>37.638175532868999</c:v>
                </c:pt>
                <c:pt idx="24">
                  <c:v>48.964951713478001</c:v>
                </c:pt>
                <c:pt idx="25">
                  <c:v>58.226434801399002</c:v>
                </c:pt>
                <c:pt idx="26">
                  <c:v>20.455434226754001</c:v>
                </c:pt>
                <c:pt idx="27">
                  <c:v>10.234551847035</c:v>
                </c:pt>
                <c:pt idx="28">
                  <c:v>62.770048326843003</c:v>
                </c:pt>
                <c:pt idx="29">
                  <c:v>62.768071974054997</c:v>
                </c:pt>
                <c:pt idx="30">
                  <c:v>53.337964226350998</c:v>
                </c:pt>
                <c:pt idx="31">
                  <c:v>43.801192643901999</c:v>
                </c:pt>
                <c:pt idx="32">
                  <c:v>51.088307084874998</c:v>
                </c:pt>
                <c:pt idx="33">
                  <c:v>22.084526949432</c:v>
                </c:pt>
                <c:pt idx="34">
                  <c:v>10.731374752231</c:v>
                </c:pt>
                <c:pt idx="35">
                  <c:v>49.515321183034999</c:v>
                </c:pt>
                <c:pt idx="36">
                  <c:v>54.323165314977999</c:v>
                </c:pt>
                <c:pt idx="37">
                  <c:v>48.826870197620003</c:v>
                </c:pt>
                <c:pt idx="38">
                  <c:v>45.220806739192</c:v>
                </c:pt>
                <c:pt idx="39">
                  <c:v>53.318421514633002</c:v>
                </c:pt>
                <c:pt idx="40">
                  <c:v>20.809489127041001</c:v>
                </c:pt>
                <c:pt idx="41">
                  <c:v>7.8044719624340004</c:v>
                </c:pt>
                <c:pt idx="42">
                  <c:v>37.200681359847998</c:v>
                </c:pt>
                <c:pt idx="43">
                  <c:v>51.759834368530001</c:v>
                </c:pt>
                <c:pt idx="44">
                  <c:v>33.561242687267999</c:v>
                </c:pt>
                <c:pt idx="45">
                  <c:v>35.013080358322</c:v>
                </c:pt>
                <c:pt idx="46">
                  <c:v>31.230688470560001</c:v>
                </c:pt>
                <c:pt idx="47">
                  <c:v>11.960848157032</c:v>
                </c:pt>
                <c:pt idx="48">
                  <c:v>5.9809407355220001</c:v>
                </c:pt>
                <c:pt idx="49">
                  <c:v>44.762757385854002</c:v>
                </c:pt>
                <c:pt idx="50">
                  <c:v>32.899595804965003</c:v>
                </c:pt>
                <c:pt idx="51">
                  <c:v>24.982107409558001</c:v>
                </c:pt>
                <c:pt idx="52">
                  <c:v>27.917554694574999</c:v>
                </c:pt>
                <c:pt idx="53">
                  <c:v>24.061266860073001</c:v>
                </c:pt>
                <c:pt idx="54">
                  <c:v>11.010942123734999</c:v>
                </c:pt>
                <c:pt idx="55">
                  <c:v>6.2023624109269999</c:v>
                </c:pt>
                <c:pt idx="56">
                  <c:v>32.001780968679</c:v>
                </c:pt>
                <c:pt idx="57">
                  <c:v>33.712126532848004</c:v>
                </c:pt>
                <c:pt idx="58">
                  <c:v>24.145326459016001</c:v>
                </c:pt>
                <c:pt idx="59">
                  <c:v>21.550485604275</c:v>
                </c:pt>
                <c:pt idx="60">
                  <c:v>16.775464060390998</c:v>
                </c:pt>
                <c:pt idx="61">
                  <c:v>10.225172914977</c:v>
                </c:pt>
                <c:pt idx="62">
                  <c:v>14.61966930308</c:v>
                </c:pt>
                <c:pt idx="63">
                  <c:v>9.6135358584879995</c:v>
                </c:pt>
                <c:pt idx="64">
                  <c:v>26.942881092084001</c:v>
                </c:pt>
                <c:pt idx="65">
                  <c:v>31.090518908343</c:v>
                </c:pt>
                <c:pt idx="66">
                  <c:v>24.610083981911</c:v>
                </c:pt>
                <c:pt idx="67">
                  <c:v>25.048727602915001</c:v>
                </c:pt>
                <c:pt idx="68">
                  <c:v>7.8470761794149997</c:v>
                </c:pt>
                <c:pt idx="69">
                  <c:v>3.9280074789260002</c:v>
                </c:pt>
                <c:pt idx="70">
                  <c:v>11.938587903822</c:v>
                </c:pt>
                <c:pt idx="71">
                  <c:v>18.558564374010999</c:v>
                </c:pt>
                <c:pt idx="72">
                  <c:v>22.110305859231001</c:v>
                </c:pt>
                <c:pt idx="73">
                  <c:v>16.679315147320001</c:v>
                </c:pt>
                <c:pt idx="74">
                  <c:v>15.938260213069</c:v>
                </c:pt>
                <c:pt idx="75">
                  <c:v>4.2099945270069998</c:v>
                </c:pt>
                <c:pt idx="76">
                  <c:v>2.532564559291</c:v>
                </c:pt>
                <c:pt idx="77">
                  <c:v>21.148445166310999</c:v>
                </c:pt>
                <c:pt idx="78">
                  <c:v>18.949344955598001</c:v>
                </c:pt>
                <c:pt idx="79">
                  <c:v>19.201061295024001</c:v>
                </c:pt>
                <c:pt idx="80">
                  <c:v>13.296222100093001</c:v>
                </c:pt>
                <c:pt idx="81">
                  <c:v>11.724915445321001</c:v>
                </c:pt>
                <c:pt idx="82">
                  <c:v>4.5378639366869997</c:v>
                </c:pt>
                <c:pt idx="83">
                  <c:v>0.91024940833699997</c:v>
                </c:pt>
                <c:pt idx="84">
                  <c:v>11.951165698315</c:v>
                </c:pt>
                <c:pt idx="85">
                  <c:v>13.948298307606001</c:v>
                </c:pt>
                <c:pt idx="86">
                  <c:v>7.5284197846870002</c:v>
                </c:pt>
                <c:pt idx="87">
                  <c:v>16.174917460347</c:v>
                </c:pt>
                <c:pt idx="88">
                  <c:v>11.571283930379</c:v>
                </c:pt>
                <c:pt idx="89">
                  <c:v>3.8650703925940002</c:v>
                </c:pt>
                <c:pt idx="90">
                  <c:v>5.810575246949</c:v>
                </c:pt>
                <c:pt idx="91">
                  <c:v>11.702864276031001</c:v>
                </c:pt>
                <c:pt idx="92">
                  <c:v>11.781107031356999</c:v>
                </c:pt>
                <c:pt idx="93">
                  <c:v>7.8998301536510001</c:v>
                </c:pt>
                <c:pt idx="94">
                  <c:v>4.9693885664300002</c:v>
                </c:pt>
                <c:pt idx="95">
                  <c:v>16.994221964531999</c:v>
                </c:pt>
                <c:pt idx="96">
                  <c:v>8.0104135375979997</c:v>
                </c:pt>
                <c:pt idx="97">
                  <c:v>2.0058571027399998</c:v>
                </c:pt>
                <c:pt idx="98">
                  <c:v>9.0544170464490001</c:v>
                </c:pt>
                <c:pt idx="99">
                  <c:v>16.162105922401</c:v>
                </c:pt>
                <c:pt idx="100">
                  <c:v>5.0767606205830003</c:v>
                </c:pt>
                <c:pt idx="101">
                  <c:v>8.1586032471240006</c:v>
                </c:pt>
                <c:pt idx="102">
                  <c:v>6.1457149002850002</c:v>
                </c:pt>
                <c:pt idx="103">
                  <c:v>4.0999989750000001</c:v>
                </c:pt>
                <c:pt idx="104">
                  <c:v>1.025746230382</c:v>
                </c:pt>
                <c:pt idx="105">
                  <c:v>3.084579160583</c:v>
                </c:pt>
                <c:pt idx="106">
                  <c:v>7.212479650503</c:v>
                </c:pt>
                <c:pt idx="107">
                  <c:v>3.0993016240340001</c:v>
                </c:pt>
                <c:pt idx="108">
                  <c:v>4.1454213820829997</c:v>
                </c:pt>
                <c:pt idx="109">
                  <c:v>4.161811220243</c:v>
                </c:pt>
                <c:pt idx="110">
                  <c:v>1.04091850649</c:v>
                </c:pt>
                <c:pt idx="111">
                  <c:v>1.0420900157349999</c:v>
                </c:pt>
                <c:pt idx="112">
                  <c:v>1.044364608572</c:v>
                </c:pt>
                <c:pt idx="113">
                  <c:v>3.1396188502709999</c:v>
                </c:pt>
                <c:pt idx="114">
                  <c:v>7.3517055956980002</c:v>
                </c:pt>
                <c:pt idx="115">
                  <c:v>2.1078813684359998</c:v>
                </c:pt>
                <c:pt idx="116">
                  <c:v>3.1731928666620002</c:v>
                </c:pt>
                <c:pt idx="117">
                  <c:v>0</c:v>
                </c:pt>
                <c:pt idx="118">
                  <c:v>1.063682682182</c:v>
                </c:pt>
                <c:pt idx="119">
                  <c:v>4.2711770296090004</c:v>
                </c:pt>
                <c:pt idx="120">
                  <c:v>2.1520649062769999</c:v>
                </c:pt>
                <c:pt idx="121">
                  <c:v>0</c:v>
                </c:pt>
                <c:pt idx="122">
                  <c:v>4.3759845965339998</c:v>
                </c:pt>
                <c:pt idx="123">
                  <c:v>0</c:v>
                </c:pt>
                <c:pt idx="124">
                  <c:v>0</c:v>
                </c:pt>
                <c:pt idx="125">
                  <c:v>1.1073216104879999</c:v>
                </c:pt>
                <c:pt idx="126">
                  <c:v>0</c:v>
                </c:pt>
                <c:pt idx="127">
                  <c:v>1.123481895089</c:v>
                </c:pt>
                <c:pt idx="128">
                  <c:v>1.131298504423</c:v>
                </c:pt>
                <c:pt idx="129">
                  <c:v>1.141800162135</c:v>
                </c:pt>
                <c:pt idx="131">
                  <c:v>1.1577692102849999</c:v>
                </c:pt>
                <c:pt idx="132">
                  <c:v>1.160995205089</c:v>
                </c:pt>
                <c:pt idx="133">
                  <c:v>1.1682515946630001</c:v>
                </c:pt>
                <c:pt idx="135">
                  <c:v>0</c:v>
                </c:pt>
                <c:pt idx="136">
                  <c:v>2.3867772540119998</c:v>
                </c:pt>
                <c:pt idx="137">
                  <c:v>0</c:v>
                </c:pt>
                <c:pt idx="138">
                  <c:v>0</c:v>
                </c:pt>
                <c:pt idx="139">
                  <c:v>1.2097018085040001</c:v>
                </c:pt>
                <c:pt idx="141">
                  <c:v>1.2237805027290001</c:v>
                </c:pt>
                <c:pt idx="142">
                  <c:v>2.4629935223269999</c:v>
                </c:pt>
                <c:pt idx="143">
                  <c:v>2.4801587301580001</c:v>
                </c:pt>
                <c:pt idx="145">
                  <c:v>1.2547996085019999</c:v>
                </c:pt>
                <c:pt idx="146">
                  <c:v>1.2567708529699999</c:v>
                </c:pt>
                <c:pt idx="147">
                  <c:v>0</c:v>
                </c:pt>
                <c:pt idx="148">
                  <c:v>3.8168910150380002</c:v>
                </c:pt>
                <c:pt idx="150">
                  <c:v>1.290355880151</c:v>
                </c:pt>
                <c:pt idx="151">
                  <c:v>1.300288664083</c:v>
                </c:pt>
                <c:pt idx="153">
                  <c:v>1.306199221505</c:v>
                </c:pt>
                <c:pt idx="154">
                  <c:v>0</c:v>
                </c:pt>
                <c:pt idx="155">
                  <c:v>1.322523904619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1.355197181189</c:v>
                </c:pt>
                <c:pt idx="161">
                  <c:v>2.7317179774359999</c:v>
                </c:pt>
                <c:pt idx="162">
                  <c:v>4.126093414754</c:v>
                </c:pt>
                <c:pt idx="163">
                  <c:v>1.3856556922729999</c:v>
                </c:pt>
                <c:pt idx="164">
                  <c:v>4.190587939487</c:v>
                </c:pt>
                <c:pt idx="165">
                  <c:v>2.8150775553859999</c:v>
                </c:pt>
                <c:pt idx="166">
                  <c:v>1.4106162982599999</c:v>
                </c:pt>
                <c:pt idx="167">
                  <c:v>2.8250582668259998</c:v>
                </c:pt>
                <c:pt idx="168">
                  <c:v>2.8286942747219999</c:v>
                </c:pt>
                <c:pt idx="169">
                  <c:v>2.8331019633390002</c:v>
                </c:pt>
                <c:pt idx="170">
                  <c:v>5.7045879148300003</c:v>
                </c:pt>
                <c:pt idx="171">
                  <c:v>2.8694816281429998</c:v>
                </c:pt>
                <c:pt idx="172">
                  <c:v>1.4439390657710001</c:v>
                </c:pt>
                <c:pt idx="173">
                  <c:v>0</c:v>
                </c:pt>
                <c:pt idx="174">
                  <c:v>1.449674548063</c:v>
                </c:pt>
                <c:pt idx="175">
                  <c:v>4.374644560129</c:v>
                </c:pt>
                <c:pt idx="176">
                  <c:v>1.4662756598240001</c:v>
                </c:pt>
                <c:pt idx="177">
                  <c:v>0</c:v>
                </c:pt>
                <c:pt idx="178">
                  <c:v>5.9436247195350003</c:v>
                </c:pt>
                <c:pt idx="179">
                  <c:v>1.4961324974929999</c:v>
                </c:pt>
                <c:pt idx="180">
                  <c:v>1.4990031628960001</c:v>
                </c:pt>
                <c:pt idx="181">
                  <c:v>0</c:v>
                </c:pt>
                <c:pt idx="182">
                  <c:v>0</c:v>
                </c:pt>
                <c:pt idx="183">
                  <c:v>3.0481299722620001</c:v>
                </c:pt>
                <c:pt idx="184">
                  <c:v>7.6750683081069999</c:v>
                </c:pt>
                <c:pt idx="185">
                  <c:v>0</c:v>
                </c:pt>
                <c:pt idx="186">
                  <c:v>4.6682434955799996</c:v>
                </c:pt>
                <c:pt idx="187">
                  <c:v>1.5609146960110001</c:v>
                </c:pt>
                <c:pt idx="188">
                  <c:v>0</c:v>
                </c:pt>
                <c:pt idx="189">
                  <c:v>12.578220810666</c:v>
                </c:pt>
                <c:pt idx="190">
                  <c:v>1.58177791838</c:v>
                </c:pt>
                <c:pt idx="191">
                  <c:v>4.7752451292489999</c:v>
                </c:pt>
                <c:pt idx="192">
                  <c:v>3.200358440145</c:v>
                </c:pt>
                <c:pt idx="193">
                  <c:v>9.6540627514070003</c:v>
                </c:pt>
                <c:pt idx="194">
                  <c:v>4.8376173122189998</c:v>
                </c:pt>
                <c:pt idx="195">
                  <c:v>1.615561084364</c:v>
                </c:pt>
                <c:pt idx="196">
                  <c:v>4.8684701643919999</c:v>
                </c:pt>
                <c:pt idx="197">
                  <c:v>3.261844573106</c:v>
                </c:pt>
                <c:pt idx="198">
                  <c:v>4.9191617748330003</c:v>
                </c:pt>
                <c:pt idx="199">
                  <c:v>0</c:v>
                </c:pt>
                <c:pt idx="200">
                  <c:v>3.3160896670639999</c:v>
                </c:pt>
                <c:pt idx="201">
                  <c:v>0</c:v>
                </c:pt>
                <c:pt idx="202">
                  <c:v>0</c:v>
                </c:pt>
                <c:pt idx="203">
                  <c:v>3.3514310610629998</c:v>
                </c:pt>
                <c:pt idx="204">
                  <c:v>3.3689884612140002</c:v>
                </c:pt>
                <c:pt idx="205">
                  <c:v>3.3899454218780001</c:v>
                </c:pt>
                <c:pt idx="206">
                  <c:v>5.1124744376270002</c:v>
                </c:pt>
                <c:pt idx="207">
                  <c:v>1.715059941344</c:v>
                </c:pt>
                <c:pt idx="208">
                  <c:v>0</c:v>
                </c:pt>
                <c:pt idx="209">
                  <c:v>3.4405642525369999</c:v>
                </c:pt>
                <c:pt idx="210">
                  <c:v>0</c:v>
                </c:pt>
                <c:pt idx="211">
                  <c:v>1.7379214459500001</c:v>
                </c:pt>
                <c:pt idx="212">
                  <c:v>3.4944263899079999</c:v>
                </c:pt>
                <c:pt idx="213">
                  <c:v>14.050864128142999</c:v>
                </c:pt>
                <c:pt idx="214">
                  <c:v>8.8414202857539994</c:v>
                </c:pt>
                <c:pt idx="215">
                  <c:v>10.622101051588</c:v>
                </c:pt>
                <c:pt idx="216">
                  <c:v>1.7719500310089999</c:v>
                </c:pt>
                <c:pt idx="217">
                  <c:v>7.1236487328799996</c:v>
                </c:pt>
                <c:pt idx="218">
                  <c:v>8.9453439484739992</c:v>
                </c:pt>
                <c:pt idx="219">
                  <c:v>1.7965900720429999</c:v>
                </c:pt>
                <c:pt idx="220">
                  <c:v>5.4109626102480002</c:v>
                </c:pt>
                <c:pt idx="221">
                  <c:v>1.8113645008779999</c:v>
                </c:pt>
                <c:pt idx="222">
                  <c:v>1.812612155377</c:v>
                </c:pt>
                <c:pt idx="223">
                  <c:v>3.6275914606490001</c:v>
                </c:pt>
                <c:pt idx="224">
                  <c:v>3.6366281184079998</c:v>
                </c:pt>
                <c:pt idx="225">
                  <c:v>7.2932810648190003</c:v>
                </c:pt>
                <c:pt idx="226">
                  <c:v>5.4807534209030004</c:v>
                </c:pt>
                <c:pt idx="227">
                  <c:v>10.985791709389</c:v>
                </c:pt>
                <c:pt idx="228">
                  <c:v>14.681323521315001</c:v>
                </c:pt>
                <c:pt idx="229">
                  <c:v>3.6710045704000001</c:v>
                </c:pt>
                <c:pt idx="230">
                  <c:v>9.1766692361339999</c:v>
                </c:pt>
                <c:pt idx="231">
                  <c:v>16.551419744004001</c:v>
                </c:pt>
                <c:pt idx="232">
                  <c:v>14.734321760751</c:v>
                </c:pt>
                <c:pt idx="233">
                  <c:v>14.756608193606001</c:v>
                </c:pt>
                <c:pt idx="234">
                  <c:v>9.2370219841119994</c:v>
                </c:pt>
                <c:pt idx="235">
                  <c:v>11.107614269580999</c:v>
                </c:pt>
                <c:pt idx="236">
                  <c:v>9.2561738679690002</c:v>
                </c:pt>
                <c:pt idx="237">
                  <c:v>9.2554885046830009</c:v>
                </c:pt>
                <c:pt idx="238">
                  <c:v>7.413035823495</c:v>
                </c:pt>
                <c:pt idx="239">
                  <c:v>14.849187935033999</c:v>
                </c:pt>
                <c:pt idx="240">
                  <c:v>22.303589019198998</c:v>
                </c:pt>
                <c:pt idx="241">
                  <c:v>35.369236210651003</c:v>
                </c:pt>
                <c:pt idx="242">
                  <c:v>31.713459565339001</c:v>
                </c:pt>
                <c:pt idx="243">
                  <c:v>13.063601074947</c:v>
                </c:pt>
                <c:pt idx="244">
                  <c:v>11.201135048351</c:v>
                </c:pt>
                <c:pt idx="245">
                  <c:v>18.704874490291999</c:v>
                </c:pt>
                <c:pt idx="246">
                  <c:v>28.100412139378001</c:v>
                </c:pt>
                <c:pt idx="247">
                  <c:v>22.510692578975</c:v>
                </c:pt>
                <c:pt idx="248">
                  <c:v>13.156410931097</c:v>
                </c:pt>
                <c:pt idx="249">
                  <c:v>15.071873999133</c:v>
                </c:pt>
                <c:pt idx="250">
                  <c:v>7.5393459617370002</c:v>
                </c:pt>
                <c:pt idx="251">
                  <c:v>9.4275586394140003</c:v>
                </c:pt>
                <c:pt idx="252">
                  <c:v>33.992408362131997</c:v>
                </c:pt>
                <c:pt idx="253">
                  <c:v>49.107564453678002</c:v>
                </c:pt>
                <c:pt idx="254">
                  <c:v>28.390271600264001</c:v>
                </c:pt>
                <c:pt idx="255">
                  <c:v>45.492455834406996</c:v>
                </c:pt>
                <c:pt idx="256">
                  <c:v>22.782935581248999</c:v>
                </c:pt>
                <c:pt idx="257">
                  <c:v>15.193816116840001</c:v>
                </c:pt>
                <c:pt idx="258">
                  <c:v>24.695579491271001</c:v>
                </c:pt>
                <c:pt idx="259">
                  <c:v>95.118517673019994</c:v>
                </c:pt>
                <c:pt idx="260">
                  <c:v>81.923487273280998</c:v>
                </c:pt>
                <c:pt idx="261">
                  <c:v>78.212929932660003</c:v>
                </c:pt>
                <c:pt idx="262">
                  <c:v>105.06007526121699</c:v>
                </c:pt>
                <c:pt idx="263">
                  <c:v>84.207303069738003</c:v>
                </c:pt>
                <c:pt idx="264">
                  <c:v>55.519393498486998</c:v>
                </c:pt>
                <c:pt idx="265">
                  <c:v>34.466251795117003</c:v>
                </c:pt>
                <c:pt idx="266">
                  <c:v>109.30848003681901</c:v>
                </c:pt>
                <c:pt idx="267">
                  <c:v>136.32348988134001</c:v>
                </c:pt>
                <c:pt idx="268">
                  <c:v>146.08361364728401</c:v>
                </c:pt>
                <c:pt idx="269">
                  <c:v>78.925078925077997</c:v>
                </c:pt>
                <c:pt idx="270">
                  <c:v>158.18511516647999</c:v>
                </c:pt>
                <c:pt idx="271">
                  <c:v>127.373784159333</c:v>
                </c:pt>
                <c:pt idx="272">
                  <c:v>63.700415017855001</c:v>
                </c:pt>
                <c:pt idx="273">
                  <c:v>204.86258745313199</c:v>
                </c:pt>
                <c:pt idx="274">
                  <c:v>228.21777390967901</c:v>
                </c:pt>
                <c:pt idx="275">
                  <c:v>214.978792632618</c:v>
                </c:pt>
                <c:pt idx="276">
                  <c:v>178.52291690922399</c:v>
                </c:pt>
                <c:pt idx="277">
                  <c:v>200.389105058365</c:v>
                </c:pt>
                <c:pt idx="278">
                  <c:v>105.13199906549301</c:v>
                </c:pt>
                <c:pt idx="279">
                  <c:v>44.805485749907</c:v>
                </c:pt>
                <c:pt idx="280">
                  <c:v>216.62340703733301</c:v>
                </c:pt>
                <c:pt idx="281">
                  <c:v>228.95833741022599</c:v>
                </c:pt>
                <c:pt idx="282">
                  <c:v>245.36746231155701</c:v>
                </c:pt>
                <c:pt idx="283">
                  <c:v>200.37324427855799</c:v>
                </c:pt>
                <c:pt idx="284">
                  <c:v>295.46170816262202</c:v>
                </c:pt>
                <c:pt idx="285">
                  <c:v>159.71606033717799</c:v>
                </c:pt>
                <c:pt idx="286">
                  <c:v>80.906148867312993</c:v>
                </c:pt>
                <c:pt idx="287">
                  <c:v>308.75192969955998</c:v>
                </c:pt>
                <c:pt idx="288">
                  <c:v>369.12085731295798</c:v>
                </c:pt>
                <c:pt idx="289">
                  <c:v>244.766377457613</c:v>
                </c:pt>
                <c:pt idx="290">
                  <c:v>299.49684529989599</c:v>
                </c:pt>
                <c:pt idx="291">
                  <c:v>537.40800898353598</c:v>
                </c:pt>
                <c:pt idx="292">
                  <c:v>273.04302435302799</c:v>
                </c:pt>
                <c:pt idx="293">
                  <c:v>142.659084972573</c:v>
                </c:pt>
                <c:pt idx="294">
                  <c:v>338.62092596698398</c:v>
                </c:pt>
                <c:pt idx="295">
                  <c:v>438.383838383838</c:v>
                </c:pt>
                <c:pt idx="296">
                  <c:v>293.754178399951</c:v>
                </c:pt>
                <c:pt idx="297">
                  <c:v>447.19082852264398</c:v>
                </c:pt>
                <c:pt idx="298">
                  <c:v>287.97255070155001</c:v>
                </c:pt>
                <c:pt idx="299">
                  <c:v>175.869120654396</c:v>
                </c:pt>
                <c:pt idx="300">
                  <c:v>116.676560293124</c:v>
                </c:pt>
                <c:pt idx="301">
                  <c:v>361.79747564034</c:v>
                </c:pt>
                <c:pt idx="302">
                  <c:v>347.05007436787298</c:v>
                </c:pt>
                <c:pt idx="303">
                  <c:v>316.481879860996</c:v>
                </c:pt>
                <c:pt idx="304">
                  <c:v>236.88803923198401</c:v>
                </c:pt>
                <c:pt idx="305">
                  <c:v>265.60702708355097</c:v>
                </c:pt>
                <c:pt idx="306">
                  <c:v>155.00303722167499</c:v>
                </c:pt>
                <c:pt idx="307">
                  <c:v>90.175107476145001</c:v>
                </c:pt>
                <c:pt idx="308">
                  <c:v>297.24886687045398</c:v>
                </c:pt>
                <c:pt idx="309">
                  <c:v>296.62273825161998</c:v>
                </c:pt>
                <c:pt idx="310">
                  <c:v>236.52752029661801</c:v>
                </c:pt>
                <c:pt idx="311">
                  <c:v>205.85838658489499</c:v>
                </c:pt>
                <c:pt idx="312">
                  <c:v>198.73414987147001</c:v>
                </c:pt>
                <c:pt idx="313">
                  <c:v>129.82235973775801</c:v>
                </c:pt>
                <c:pt idx="314">
                  <c:v>84.474094610985006</c:v>
                </c:pt>
                <c:pt idx="315">
                  <c:v>204.46339235219901</c:v>
                </c:pt>
                <c:pt idx="316">
                  <c:v>288.37331236072799</c:v>
                </c:pt>
                <c:pt idx="317">
                  <c:v>175.573356743114</c:v>
                </c:pt>
                <c:pt idx="318">
                  <c:v>152.16001058504401</c:v>
                </c:pt>
                <c:pt idx="319">
                  <c:v>166.37827765206899</c:v>
                </c:pt>
                <c:pt idx="320">
                  <c:v>104.442123508366</c:v>
                </c:pt>
                <c:pt idx="321">
                  <c:v>68.962448834311999</c:v>
                </c:pt>
                <c:pt idx="322">
                  <c:v>176.57971791948799</c:v>
                </c:pt>
                <c:pt idx="323">
                  <c:v>177.476242895333</c:v>
                </c:pt>
                <c:pt idx="324">
                  <c:v>103.612938102531</c:v>
                </c:pt>
                <c:pt idx="325">
                  <c:v>124.510447558463</c:v>
                </c:pt>
                <c:pt idx="326">
                  <c:v>36.491356110021002</c:v>
                </c:pt>
                <c:pt idx="327">
                  <c:v>43.426586213200999</c:v>
                </c:pt>
                <c:pt idx="328">
                  <c:v>34.335156911666999</c:v>
                </c:pt>
                <c:pt idx="329">
                  <c:v>96.585029320455007</c:v>
                </c:pt>
                <c:pt idx="330">
                  <c:v>187.183694220414</c:v>
                </c:pt>
                <c:pt idx="331">
                  <c:v>169.59390391227501</c:v>
                </c:pt>
                <c:pt idx="332">
                  <c:v>102.832569879405</c:v>
                </c:pt>
                <c:pt idx="333">
                  <c:v>141.28284826222</c:v>
                </c:pt>
                <c:pt idx="334">
                  <c:v>16.544552115338998</c:v>
                </c:pt>
                <c:pt idx="335">
                  <c:v>52.124055251498</c:v>
                </c:pt>
                <c:pt idx="336">
                  <c:v>116.841929561008</c:v>
                </c:pt>
                <c:pt idx="337">
                  <c:v>122.390208783297</c:v>
                </c:pt>
                <c:pt idx="338">
                  <c:v>113.51011930638001</c:v>
                </c:pt>
                <c:pt idx="339">
                  <c:v>130.90909090909</c:v>
                </c:pt>
                <c:pt idx="340">
                  <c:v>92.297976731193998</c:v>
                </c:pt>
                <c:pt idx="341">
                  <c:v>51.106081623713003</c:v>
                </c:pt>
                <c:pt idx="342">
                  <c:v>34.138015118262999</c:v>
                </c:pt>
                <c:pt idx="343">
                  <c:v>105.38440800921499</c:v>
                </c:pt>
                <c:pt idx="344">
                  <c:v>170.01355180485399</c:v>
                </c:pt>
                <c:pt idx="345">
                  <c:v>138.692820169898</c:v>
                </c:pt>
                <c:pt idx="346">
                  <c:v>139.22728854855501</c:v>
                </c:pt>
                <c:pt idx="347">
                  <c:v>186.962482861772</c:v>
                </c:pt>
                <c:pt idx="348">
                  <c:v>124.890720619457</c:v>
                </c:pt>
                <c:pt idx="349">
                  <c:v>107.639931911484</c:v>
                </c:pt>
                <c:pt idx="350">
                  <c:v>271.83488547696902</c:v>
                </c:pt>
                <c:pt idx="351">
                  <c:v>346.58975915806502</c:v>
                </c:pt>
                <c:pt idx="352">
                  <c:v>401.64726218923101</c:v>
                </c:pt>
                <c:pt idx="353">
                  <c:v>421.574388717136</c:v>
                </c:pt>
                <c:pt idx="354">
                  <c:v>372.98075933737999</c:v>
                </c:pt>
                <c:pt idx="355">
                  <c:v>242.49929056058599</c:v>
                </c:pt>
                <c:pt idx="356">
                  <c:v>217.16649431230601</c:v>
                </c:pt>
                <c:pt idx="357">
                  <c:v>464.77812686625202</c:v>
                </c:pt>
                <c:pt idx="358">
                  <c:v>453.60932245366098</c:v>
                </c:pt>
                <c:pt idx="359">
                  <c:v>586.43348954106295</c:v>
                </c:pt>
                <c:pt idx="360">
                  <c:v>1158.8490342924699</c:v>
                </c:pt>
                <c:pt idx="361">
                  <c:v>825.83572992796996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List1!$A$2:$A$363</c:f>
              <c:numCache>
                <c:formatCode>m/d/yyyy</c:formatCode>
                <c:ptCount val="362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</c:numCache>
            </c:numRef>
          </c:cat>
          <c:val>
            <c:numRef>
              <c:f>List1!$C$2:$C$363</c:f>
              <c:numCache>
                <c:formatCode>General</c:formatCode>
                <c:ptCount val="3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0.81749772122499997</c:v>
                </c:pt>
                <c:pt idx="9">
                  <c:v>0.81752779594500002</c:v>
                </c:pt>
                <c:pt idx="10">
                  <c:v>1.22633179633</c:v>
                </c:pt>
                <c:pt idx="11">
                  <c:v>2.4527538293609998</c:v>
                </c:pt>
                <c:pt idx="12">
                  <c:v>0.40880567422199998</c:v>
                </c:pt>
                <c:pt idx="13">
                  <c:v>0</c:v>
                </c:pt>
                <c:pt idx="14">
                  <c:v>1.226502260852</c:v>
                </c:pt>
                <c:pt idx="15">
                  <c:v>2.4530847540780001</c:v>
                </c:pt>
                <c:pt idx="16">
                  <c:v>0.81772500725700004</c:v>
                </c:pt>
                <c:pt idx="17">
                  <c:v>4.0887587754980004</c:v>
                </c:pt>
                <c:pt idx="18">
                  <c:v>2.862224766422</c:v>
                </c:pt>
                <c:pt idx="19">
                  <c:v>1.63561720015</c:v>
                </c:pt>
                <c:pt idx="20">
                  <c:v>0.408917676693</c:v>
                </c:pt>
                <c:pt idx="21">
                  <c:v>3.6803945382940002</c:v>
                </c:pt>
                <c:pt idx="22">
                  <c:v>5.7252454698989999</c:v>
                </c:pt>
                <c:pt idx="23">
                  <c:v>5.7254561961699997</c:v>
                </c:pt>
                <c:pt idx="24">
                  <c:v>4.9076944469430002</c:v>
                </c:pt>
                <c:pt idx="25">
                  <c:v>8.5887462884340007</c:v>
                </c:pt>
                <c:pt idx="26">
                  <c:v>3.681026761064</c:v>
                </c:pt>
                <c:pt idx="27">
                  <c:v>4.4991799222050002</c:v>
                </c:pt>
                <c:pt idx="28">
                  <c:v>8.1797918242980003</c:v>
                </c:pt>
                <c:pt idx="29">
                  <c:v>5.3165385244559999</c:v>
                </c:pt>
                <c:pt idx="30">
                  <c:v>7.7698171230410003</c:v>
                </c:pt>
                <c:pt idx="31">
                  <c:v>4.4978737324170002</c:v>
                </c:pt>
                <c:pt idx="32">
                  <c:v>6.541693071938</c:v>
                </c:pt>
                <c:pt idx="33">
                  <c:v>3.679341316141</c:v>
                </c:pt>
                <c:pt idx="34">
                  <c:v>1.635102377847</c:v>
                </c:pt>
                <c:pt idx="35">
                  <c:v>5.7222969299870003</c:v>
                </c:pt>
                <c:pt idx="36">
                  <c:v>6.9477934625350004</c:v>
                </c:pt>
                <c:pt idx="37">
                  <c:v>2.4519218981140001</c:v>
                </c:pt>
                <c:pt idx="38">
                  <c:v>6.1292036121429998</c:v>
                </c:pt>
                <c:pt idx="39">
                  <c:v>6.5371761033520004</c:v>
                </c:pt>
                <c:pt idx="40">
                  <c:v>2.859734126432</c:v>
                </c:pt>
                <c:pt idx="41">
                  <c:v>3.267933808</c:v>
                </c:pt>
                <c:pt idx="42">
                  <c:v>8.1690336441649993</c:v>
                </c:pt>
                <c:pt idx="43">
                  <c:v>4.4925281089310003</c:v>
                </c:pt>
                <c:pt idx="44">
                  <c:v>3.26697294538</c:v>
                </c:pt>
                <c:pt idx="45">
                  <c:v>5.3082890975900003</c:v>
                </c:pt>
                <c:pt idx="46">
                  <c:v>6.1243487775789998</c:v>
                </c:pt>
                <c:pt idx="47">
                  <c:v>1.224749742802</c:v>
                </c:pt>
                <c:pt idx="48">
                  <c:v>1.6328396714719999</c:v>
                </c:pt>
                <c:pt idx="49">
                  <c:v>5.714379010269</c:v>
                </c:pt>
                <c:pt idx="50">
                  <c:v>5.7137959603460002</c:v>
                </c:pt>
                <c:pt idx="51">
                  <c:v>6.5294129649650001</c:v>
                </c:pt>
                <c:pt idx="52">
                  <c:v>4.0804834556790004</c:v>
                </c:pt>
                <c:pt idx="53">
                  <c:v>3.2640671092189999</c:v>
                </c:pt>
                <c:pt idx="54">
                  <c:v>3.2637342014859998</c:v>
                </c:pt>
                <c:pt idx="55">
                  <c:v>1.6317073369720001</c:v>
                </c:pt>
                <c:pt idx="56">
                  <c:v>4.0788690112000001</c:v>
                </c:pt>
                <c:pt idx="57">
                  <c:v>2.4470818548879998</c:v>
                </c:pt>
                <c:pt idx="58">
                  <c:v>4.8936647431839999</c:v>
                </c:pt>
                <c:pt idx="59">
                  <c:v>2.038652858191</c:v>
                </c:pt>
                <c:pt idx="60">
                  <c:v>1.2229623409120001</c:v>
                </c:pt>
                <c:pt idx="61">
                  <c:v>3.6681991587590002</c:v>
                </c:pt>
                <c:pt idx="62">
                  <c:v>0.40750294420799998</c:v>
                </c:pt>
                <c:pt idx="63">
                  <c:v>1.222279714638</c:v>
                </c:pt>
                <c:pt idx="64">
                  <c:v>3.6661520475449998</c:v>
                </c:pt>
                <c:pt idx="65">
                  <c:v>2.850928995576</c:v>
                </c:pt>
                <c:pt idx="66">
                  <c:v>4.0719928332919997</c:v>
                </c:pt>
                <c:pt idx="67">
                  <c:v>2.035615122177</c:v>
                </c:pt>
                <c:pt idx="68">
                  <c:v>2.0352339704969999</c:v>
                </c:pt>
                <c:pt idx="69">
                  <c:v>0.81394449712399997</c:v>
                </c:pt>
                <c:pt idx="70">
                  <c:v>3.6620646720619998</c:v>
                </c:pt>
                <c:pt idx="71">
                  <c:v>2.0340996464729999</c:v>
                </c:pt>
                <c:pt idx="72">
                  <c:v>2.0337273341080002</c:v>
                </c:pt>
                <c:pt idx="73">
                  <c:v>2.4400162667749998</c:v>
                </c:pt>
                <c:pt idx="74">
                  <c:v>2.0329665861609998</c:v>
                </c:pt>
                <c:pt idx="75">
                  <c:v>2.4391037106889999</c:v>
                </c:pt>
                <c:pt idx="76">
                  <c:v>1.6257717335190001</c:v>
                </c:pt>
                <c:pt idx="77">
                  <c:v>2.8445687024290001</c:v>
                </c:pt>
                <c:pt idx="78">
                  <c:v>2.8440370699909998</c:v>
                </c:pt>
                <c:pt idx="79">
                  <c:v>4.8746008920510002</c:v>
                </c:pt>
                <c:pt idx="80">
                  <c:v>1.624563398586</c:v>
                </c:pt>
                <c:pt idx="81">
                  <c:v>2.0303249332019999</c:v>
                </c:pt>
                <c:pt idx="82">
                  <c:v>0.40598915196899998</c:v>
                </c:pt>
                <c:pt idx="83">
                  <c:v>0.40591499328199998</c:v>
                </c:pt>
                <c:pt idx="84">
                  <c:v>2.8408745023390001</c:v>
                </c:pt>
                <c:pt idx="85">
                  <c:v>2.840344249723</c:v>
                </c:pt>
                <c:pt idx="86">
                  <c:v>1.2170681639300001</c:v>
                </c:pt>
                <c:pt idx="87">
                  <c:v>4.0561369351819998</c:v>
                </c:pt>
                <c:pt idx="88">
                  <c:v>2.4332281638039999</c:v>
                </c:pt>
                <c:pt idx="89">
                  <c:v>0.81097081315999997</c:v>
                </c:pt>
                <c:pt idx="90">
                  <c:v>1.6220271284029999</c:v>
                </c:pt>
                <c:pt idx="91">
                  <c:v>2.8387086308899998</c:v>
                </c:pt>
                <c:pt idx="92">
                  <c:v>4.4610630307649997</c:v>
                </c:pt>
                <c:pt idx="93">
                  <c:v>3.2445936957539998</c:v>
                </c:pt>
                <c:pt idx="94">
                  <c:v>1.216786790562</c:v>
                </c:pt>
                <c:pt idx="95">
                  <c:v>1.622474517009</c:v>
                </c:pt>
                <c:pt idx="96">
                  <c:v>0</c:v>
                </c:pt>
                <c:pt idx="97">
                  <c:v>0</c:v>
                </c:pt>
                <c:pt idx="98">
                  <c:v>1.622737802082</c:v>
                </c:pt>
                <c:pt idx="99">
                  <c:v>1.217117541098</c:v>
                </c:pt>
                <c:pt idx="100">
                  <c:v>2.4343733517259998</c:v>
                </c:pt>
                <c:pt idx="101">
                  <c:v>2.4345017589269999</c:v>
                </c:pt>
                <c:pt idx="102">
                  <c:v>0.81154668625100002</c:v>
                </c:pt>
                <c:pt idx="103">
                  <c:v>0.811589498031</c:v>
                </c:pt>
                <c:pt idx="104">
                  <c:v>0.405817804038</c:v>
                </c:pt>
                <c:pt idx="105">
                  <c:v>3.2467137169589999</c:v>
                </c:pt>
                <c:pt idx="106">
                  <c:v>1.217586824087</c:v>
                </c:pt>
                <c:pt idx="107">
                  <c:v>1.217651069909</c:v>
                </c:pt>
                <c:pt idx="108">
                  <c:v>1.6236270204000001</c:v>
                </c:pt>
                <c:pt idx="109">
                  <c:v>0.405928175068</c:v>
                </c:pt>
                <c:pt idx="110">
                  <c:v>0.40594959729699998</c:v>
                </c:pt>
                <c:pt idx="111">
                  <c:v>0</c:v>
                </c:pt>
                <c:pt idx="112">
                  <c:v>1.2179822905369999</c:v>
                </c:pt>
                <c:pt idx="113">
                  <c:v>0.812034349052</c:v>
                </c:pt>
                <c:pt idx="114">
                  <c:v>0.40603860614999998</c:v>
                </c:pt>
                <c:pt idx="115">
                  <c:v>1.218185066675</c:v>
                </c:pt>
                <c:pt idx="116">
                  <c:v>1.624332500862</c:v>
                </c:pt>
                <c:pt idx="117">
                  <c:v>0.40610621301799998</c:v>
                </c:pt>
                <c:pt idx="118">
                  <c:v>0</c:v>
                </c:pt>
                <c:pt idx="119">
                  <c:v>0.81229819466700004</c:v>
                </c:pt>
                <c:pt idx="120">
                  <c:v>0</c:v>
                </c:pt>
                <c:pt idx="121">
                  <c:v>0</c:v>
                </c:pt>
                <c:pt idx="122">
                  <c:v>1.2185215272130001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0.40620684052299999</c:v>
                </c:pt>
                <c:pt idx="127">
                  <c:v>0.40621344078999999</c:v>
                </c:pt>
                <c:pt idx="128">
                  <c:v>0</c:v>
                </c:pt>
                <c:pt idx="129">
                  <c:v>0</c:v>
                </c:pt>
                <c:pt idx="131">
                  <c:v>0.40624644534299997</c:v>
                </c:pt>
                <c:pt idx="132">
                  <c:v>0.40625469731899999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0.406302565394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0.40637521436200003</c:v>
                </c:pt>
                <c:pt idx="148">
                  <c:v>0</c:v>
                </c:pt>
                <c:pt idx="150">
                  <c:v>0.40637356296100002</c:v>
                </c:pt>
                <c:pt idx="151">
                  <c:v>0.812694284727</c:v>
                </c:pt>
                <c:pt idx="153">
                  <c:v>0.40629596222999997</c:v>
                </c:pt>
                <c:pt idx="154">
                  <c:v>0.81253910344400004</c:v>
                </c:pt>
                <c:pt idx="155">
                  <c:v>0</c:v>
                </c:pt>
                <c:pt idx="156">
                  <c:v>0.406218391131</c:v>
                </c:pt>
                <c:pt idx="157">
                  <c:v>1.2185759721180001</c:v>
                </c:pt>
                <c:pt idx="158">
                  <c:v>0.81233118742499999</c:v>
                </c:pt>
                <c:pt idx="159">
                  <c:v>0</c:v>
                </c:pt>
                <c:pt idx="161">
                  <c:v>2.0304403619050002</c:v>
                </c:pt>
                <c:pt idx="162">
                  <c:v>0.406063337759</c:v>
                </c:pt>
                <c:pt idx="163">
                  <c:v>1.6241478299350001</c:v>
                </c:pt>
                <c:pt idx="164">
                  <c:v>0.40601058063500001</c:v>
                </c:pt>
                <c:pt idx="165">
                  <c:v>2.0299292772630002</c:v>
                </c:pt>
                <c:pt idx="166">
                  <c:v>0</c:v>
                </c:pt>
                <c:pt idx="167">
                  <c:v>0.40593311845899999</c:v>
                </c:pt>
                <c:pt idx="168">
                  <c:v>2.0295420135489999</c:v>
                </c:pt>
                <c:pt idx="169">
                  <c:v>2.029410212803</c:v>
                </c:pt>
                <c:pt idx="170">
                  <c:v>0.81171137166999996</c:v>
                </c:pt>
                <c:pt idx="171">
                  <c:v>2.029154897568</c:v>
                </c:pt>
                <c:pt idx="172">
                  <c:v>1.217413888257</c:v>
                </c:pt>
                <c:pt idx="173">
                  <c:v>0.40577828274599997</c:v>
                </c:pt>
                <c:pt idx="174">
                  <c:v>0</c:v>
                </c:pt>
                <c:pt idx="175">
                  <c:v>2.0286362290079998</c:v>
                </c:pt>
                <c:pt idx="176">
                  <c:v>1.2171027275270001</c:v>
                </c:pt>
                <c:pt idx="177">
                  <c:v>0.81135244338699997</c:v>
                </c:pt>
                <c:pt idx="178">
                  <c:v>0.40564989169100002</c:v>
                </c:pt>
                <c:pt idx="179">
                  <c:v>0.81124713021299999</c:v>
                </c:pt>
                <c:pt idx="180">
                  <c:v>0.40559724193800001</c:v>
                </c:pt>
                <c:pt idx="181">
                  <c:v>0.40561533874900002</c:v>
                </c:pt>
                <c:pt idx="182">
                  <c:v>0.81126687435</c:v>
                </c:pt>
                <c:pt idx="183">
                  <c:v>1.6225995667649999</c:v>
                </c:pt>
                <c:pt idx="184">
                  <c:v>1.622671972804</c:v>
                </c:pt>
                <c:pt idx="185">
                  <c:v>1.2170533515619999</c:v>
                </c:pt>
                <c:pt idx="186">
                  <c:v>0.405702555114</c:v>
                </c:pt>
                <c:pt idx="187">
                  <c:v>0</c:v>
                </c:pt>
                <c:pt idx="188">
                  <c:v>0.81147424583600003</c:v>
                </c:pt>
                <c:pt idx="189">
                  <c:v>1.2172607575409999</c:v>
                </c:pt>
                <c:pt idx="190">
                  <c:v>0.81154339322500002</c:v>
                </c:pt>
                <c:pt idx="191">
                  <c:v>1.623159235978</c:v>
                </c:pt>
                <c:pt idx="192">
                  <c:v>0.81161255239899999</c:v>
                </c:pt>
                <c:pt idx="193">
                  <c:v>1.217473175007</c:v>
                </c:pt>
                <c:pt idx="194">
                  <c:v>0.40584086168099998</c:v>
                </c:pt>
                <c:pt idx="195">
                  <c:v>0.40585898023799999</c:v>
                </c:pt>
                <c:pt idx="196">
                  <c:v>1.2176263591750001</c:v>
                </c:pt>
                <c:pt idx="197">
                  <c:v>0.405893574704</c:v>
                </c:pt>
                <c:pt idx="198">
                  <c:v>0</c:v>
                </c:pt>
                <c:pt idx="199">
                  <c:v>1.217784525206</c:v>
                </c:pt>
                <c:pt idx="200">
                  <c:v>0.40594465350499997</c:v>
                </c:pt>
                <c:pt idx="201">
                  <c:v>0.40596278133199998</c:v>
                </c:pt>
                <c:pt idx="202">
                  <c:v>0.81196182155499996</c:v>
                </c:pt>
                <c:pt idx="203">
                  <c:v>1.623996167369</c:v>
                </c:pt>
                <c:pt idx="204">
                  <c:v>1.2180465781009999</c:v>
                </c:pt>
                <c:pt idx="205">
                  <c:v>1.6241280462550001</c:v>
                </c:pt>
                <c:pt idx="206">
                  <c:v>0.40605014719299998</c:v>
                </c:pt>
                <c:pt idx="207">
                  <c:v>1.2181999066039999</c:v>
                </c:pt>
                <c:pt idx="208">
                  <c:v>0.40608477425700001</c:v>
                </c:pt>
                <c:pt idx="209">
                  <c:v>0</c:v>
                </c:pt>
                <c:pt idx="210">
                  <c:v>0.406119407228</c:v>
                </c:pt>
                <c:pt idx="211">
                  <c:v>2.4368154071710002</c:v>
                </c:pt>
                <c:pt idx="212">
                  <c:v>2.0304980811790001</c:v>
                </c:pt>
                <c:pt idx="213">
                  <c:v>1.6242533510370001</c:v>
                </c:pt>
                <c:pt idx="214">
                  <c:v>3.248216526113</c:v>
                </c:pt>
                <c:pt idx="215">
                  <c:v>1.2179724007449999</c:v>
                </c:pt>
                <c:pt idx="216">
                  <c:v>0.81190908242000004</c:v>
                </c:pt>
                <c:pt idx="217">
                  <c:v>1.2177548659449999</c:v>
                </c:pt>
                <c:pt idx="218">
                  <c:v>2.8411627661560002</c:v>
                </c:pt>
                <c:pt idx="219">
                  <c:v>0.40584415584400002</c:v>
                </c:pt>
                <c:pt idx="220">
                  <c:v>1.6232448664879999</c:v>
                </c:pt>
                <c:pt idx="221">
                  <c:v>1.62308678645</c:v>
                </c:pt>
                <c:pt idx="222">
                  <c:v>1.2172064300950001</c:v>
                </c:pt>
                <c:pt idx="223">
                  <c:v>1.2170977897499999</c:v>
                </c:pt>
                <c:pt idx="224">
                  <c:v>2.8396298745280002</c:v>
                </c:pt>
                <c:pt idx="225">
                  <c:v>2.4337512625079998</c:v>
                </c:pt>
                <c:pt idx="226">
                  <c:v>2.0279697589140002</c:v>
                </c:pt>
                <c:pt idx="227">
                  <c:v>4.0555282933930004</c:v>
                </c:pt>
                <c:pt idx="228">
                  <c:v>1.2165746125200001</c:v>
                </c:pt>
                <c:pt idx="229">
                  <c:v>1.216441422263</c:v>
                </c:pt>
                <c:pt idx="230">
                  <c:v>1.621770649194</c:v>
                </c:pt>
                <c:pt idx="231">
                  <c:v>3.2466083088820001</c:v>
                </c:pt>
                <c:pt idx="232">
                  <c:v>4.0625799820430002</c:v>
                </c:pt>
                <c:pt idx="233">
                  <c:v>3.25322272376</c:v>
                </c:pt>
                <c:pt idx="234">
                  <c:v>3.2579126553609998</c:v>
                </c:pt>
                <c:pt idx="235">
                  <c:v>2.8537183950679998</c:v>
                </c:pt>
                <c:pt idx="236">
                  <c:v>1.630855791576</c:v>
                </c:pt>
                <c:pt idx="237">
                  <c:v>1.6310419911759999</c:v>
                </c:pt>
                <c:pt idx="238">
                  <c:v>5.3110215954299997</c:v>
                </c:pt>
                <c:pt idx="239">
                  <c:v>4.0856015231120004</c:v>
                </c:pt>
                <c:pt idx="240">
                  <c:v>4.0978904060180001</c:v>
                </c:pt>
                <c:pt idx="241">
                  <c:v>7.3983649613429998</c:v>
                </c:pt>
                <c:pt idx="242">
                  <c:v>1.6536305458630001</c:v>
                </c:pt>
                <c:pt idx="243">
                  <c:v>2.8945953769170001</c:v>
                </c:pt>
                <c:pt idx="244">
                  <c:v>4.1358887611349999</c:v>
                </c:pt>
                <c:pt idx="245">
                  <c:v>4.1530481296739996</c:v>
                </c:pt>
                <c:pt idx="246">
                  <c:v>4.5896057945850002</c:v>
                </c:pt>
                <c:pt idx="247">
                  <c:v>5.4563616980190002</c:v>
                </c:pt>
                <c:pt idx="248">
                  <c:v>8.4388185654000001</c:v>
                </c:pt>
                <c:pt idx="249">
                  <c:v>6.8222713046739996</c:v>
                </c:pt>
                <c:pt idx="250">
                  <c:v>2.5609506248709999</c:v>
                </c:pt>
                <c:pt idx="251">
                  <c:v>2.1350276913089998</c:v>
                </c:pt>
                <c:pt idx="252">
                  <c:v>9.4424653418600002</c:v>
                </c:pt>
                <c:pt idx="253">
                  <c:v>14.246305673915</c:v>
                </c:pt>
                <c:pt idx="254">
                  <c:v>13.900231091341</c:v>
                </c:pt>
                <c:pt idx="255">
                  <c:v>10.062342775894001</c:v>
                </c:pt>
                <c:pt idx="256">
                  <c:v>11.044158965206</c:v>
                </c:pt>
                <c:pt idx="257">
                  <c:v>6.1938406678720002</c:v>
                </c:pt>
                <c:pt idx="258">
                  <c:v>7.0838461742799996</c:v>
                </c:pt>
                <c:pt idx="259">
                  <c:v>17.819118131842998</c:v>
                </c:pt>
                <c:pt idx="260">
                  <c:v>25.113008538422001</c:v>
                </c:pt>
                <c:pt idx="261">
                  <c:v>19.897797675574999</c:v>
                </c:pt>
                <c:pt idx="262">
                  <c:v>28.781448300752</c:v>
                </c:pt>
                <c:pt idx="263">
                  <c:v>25.478769236470001</c:v>
                </c:pt>
                <c:pt idx="264">
                  <c:v>20.426543364623001</c:v>
                </c:pt>
                <c:pt idx="265">
                  <c:v>12.085771792738001</c:v>
                </c:pt>
                <c:pt idx="266">
                  <c:v>50.181262222889004</c:v>
                </c:pt>
                <c:pt idx="267">
                  <c:v>45.453469378092002</c:v>
                </c:pt>
                <c:pt idx="268">
                  <c:v>38.437884378843002</c:v>
                </c:pt>
                <c:pt idx="269">
                  <c:v>24.066925305889999</c:v>
                </c:pt>
                <c:pt idx="270">
                  <c:v>50.571359105275</c:v>
                </c:pt>
                <c:pt idx="271">
                  <c:v>33.121292120054001</c:v>
                </c:pt>
                <c:pt idx="272">
                  <c:v>28.294891308589001</c:v>
                </c:pt>
                <c:pt idx="273">
                  <c:v>85.581907787953</c:v>
                </c:pt>
                <c:pt idx="274">
                  <c:v>70.017231190938006</c:v>
                </c:pt>
                <c:pt idx="275">
                  <c:v>66.800602712203997</c:v>
                </c:pt>
                <c:pt idx="276">
                  <c:v>70.850047658125007</c:v>
                </c:pt>
                <c:pt idx="277">
                  <c:v>85.739228035167997</c:v>
                </c:pt>
                <c:pt idx="278">
                  <c:v>47.941636268890001</c:v>
                </c:pt>
                <c:pt idx="279">
                  <c:v>29.228472707912999</c:v>
                </c:pt>
                <c:pt idx="280">
                  <c:v>94.785731587870998</c:v>
                </c:pt>
                <c:pt idx="281">
                  <c:v>102.092904543134</c:v>
                </c:pt>
                <c:pt idx="282">
                  <c:v>107.04046559913</c:v>
                </c:pt>
                <c:pt idx="283">
                  <c:v>75.068949197904004</c:v>
                </c:pt>
                <c:pt idx="284">
                  <c:v>103.089926562283</c:v>
                </c:pt>
                <c:pt idx="285">
                  <c:v>78.873552364817002</c:v>
                </c:pt>
                <c:pt idx="286">
                  <c:v>43.385395808303002</c:v>
                </c:pt>
                <c:pt idx="287">
                  <c:v>106.587081645704</c:v>
                </c:pt>
                <c:pt idx="288">
                  <c:v>139.87763549935099</c:v>
                </c:pt>
                <c:pt idx="289">
                  <c:v>91.165493860572994</c:v>
                </c:pt>
                <c:pt idx="290">
                  <c:v>120.360505629301</c:v>
                </c:pt>
                <c:pt idx="291">
                  <c:v>141.67705826908099</c:v>
                </c:pt>
                <c:pt idx="292">
                  <c:v>94.540159015373007</c:v>
                </c:pt>
                <c:pt idx="293">
                  <c:v>65.854461639776005</c:v>
                </c:pt>
                <c:pt idx="294">
                  <c:v>141.197688629433</c:v>
                </c:pt>
                <c:pt idx="295">
                  <c:v>162.54798464491299</c:v>
                </c:pt>
                <c:pt idx="296">
                  <c:v>113.37043638524101</c:v>
                </c:pt>
                <c:pt idx="297">
                  <c:v>160.733238038563</c:v>
                </c:pt>
                <c:pt idx="298">
                  <c:v>129.679747406405</c:v>
                </c:pt>
                <c:pt idx="299">
                  <c:v>88.002162338846006</c:v>
                </c:pt>
                <c:pt idx="300">
                  <c:v>71.860363966438996</c:v>
                </c:pt>
                <c:pt idx="301">
                  <c:v>149.033194915038</c:v>
                </c:pt>
                <c:pt idx="302">
                  <c:v>118.50477883401599</c:v>
                </c:pt>
                <c:pt idx="303">
                  <c:v>123.074117968821</c:v>
                </c:pt>
                <c:pt idx="304">
                  <c:v>98.342045514546001</c:v>
                </c:pt>
                <c:pt idx="305">
                  <c:v>121.726898939623</c:v>
                </c:pt>
                <c:pt idx="306">
                  <c:v>71.276805169943998</c:v>
                </c:pt>
                <c:pt idx="307">
                  <c:v>51.716863780502003</c:v>
                </c:pt>
                <c:pt idx="308">
                  <c:v>139.601413894122</c:v>
                </c:pt>
                <c:pt idx="309">
                  <c:v>120.389700765483</c:v>
                </c:pt>
                <c:pt idx="310">
                  <c:v>98.018475424863993</c:v>
                </c:pt>
                <c:pt idx="311">
                  <c:v>90.064331665474995</c:v>
                </c:pt>
                <c:pt idx="312">
                  <c:v>84.751954409293006</c:v>
                </c:pt>
                <c:pt idx="313">
                  <c:v>65.332129460385005</c:v>
                </c:pt>
                <c:pt idx="314">
                  <c:v>55.951881382011003</c:v>
                </c:pt>
                <c:pt idx="315">
                  <c:v>79.547988997100006</c:v>
                </c:pt>
                <c:pt idx="316">
                  <c:v>103.66742288796399</c:v>
                </c:pt>
                <c:pt idx="317">
                  <c:v>60.024465668285004</c:v>
                </c:pt>
                <c:pt idx="318">
                  <c:v>56.213518966286998</c:v>
                </c:pt>
                <c:pt idx="319">
                  <c:v>61.950094885588001</c:v>
                </c:pt>
                <c:pt idx="320">
                  <c:v>45.647725484022999</c:v>
                </c:pt>
                <c:pt idx="321">
                  <c:v>31.566652987783002</c:v>
                </c:pt>
                <c:pt idx="322">
                  <c:v>79.718116739210004</c:v>
                </c:pt>
                <c:pt idx="323">
                  <c:v>74.887065473841005</c:v>
                </c:pt>
                <c:pt idx="324">
                  <c:v>39.806976781971002</c:v>
                </c:pt>
                <c:pt idx="325">
                  <c:v>61.969488180950002</c:v>
                </c:pt>
                <c:pt idx="326">
                  <c:v>20.388523707775001</c:v>
                </c:pt>
                <c:pt idx="327">
                  <c:v>13.866231647634001</c:v>
                </c:pt>
                <c:pt idx="328">
                  <c:v>18.765706080087998</c:v>
                </c:pt>
                <c:pt idx="329">
                  <c:v>69.888096823791003</c:v>
                </c:pt>
                <c:pt idx="330">
                  <c:v>77.115706728137994</c:v>
                </c:pt>
                <c:pt idx="331">
                  <c:v>33.475324501426002</c:v>
                </c:pt>
                <c:pt idx="332">
                  <c:v>61.568564609039001</c:v>
                </c:pt>
                <c:pt idx="333">
                  <c:v>46.472720513058</c:v>
                </c:pt>
                <c:pt idx="334">
                  <c:v>14.374741043267001</c:v>
                </c:pt>
                <c:pt idx="335">
                  <c:v>29.656744367336</c:v>
                </c:pt>
                <c:pt idx="336">
                  <c:v>90.643224846505007</c:v>
                </c:pt>
                <c:pt idx="337">
                  <c:v>76.108108108107999</c:v>
                </c:pt>
                <c:pt idx="338">
                  <c:v>54.259834595020003</c:v>
                </c:pt>
                <c:pt idx="339">
                  <c:v>48.809925276441</c:v>
                </c:pt>
                <c:pt idx="340">
                  <c:v>54.503338329472001</c:v>
                </c:pt>
                <c:pt idx="341">
                  <c:v>33.759740141243</c:v>
                </c:pt>
                <c:pt idx="342">
                  <c:v>21.041845827309999</c:v>
                </c:pt>
                <c:pt idx="343">
                  <c:v>54.494906111741997</c:v>
                </c:pt>
                <c:pt idx="344">
                  <c:v>92.398152036959004</c:v>
                </c:pt>
                <c:pt idx="345">
                  <c:v>113.33906325264201</c:v>
                </c:pt>
                <c:pt idx="346">
                  <c:v>85.016143514891994</c:v>
                </c:pt>
                <c:pt idx="347">
                  <c:v>85.420306736556</c:v>
                </c:pt>
                <c:pt idx="348">
                  <c:v>81.848210544777004</c:v>
                </c:pt>
                <c:pt idx="349">
                  <c:v>57.620563704904001</c:v>
                </c:pt>
                <c:pt idx="350">
                  <c:v>192.78435692646599</c:v>
                </c:pt>
                <c:pt idx="351">
                  <c:v>217.99445105033601</c:v>
                </c:pt>
                <c:pt idx="352">
                  <c:v>246.68670788099101</c:v>
                </c:pt>
                <c:pt idx="353">
                  <c:v>245.643354038517</c:v>
                </c:pt>
                <c:pt idx="354">
                  <c:v>200.394685980509</c:v>
                </c:pt>
                <c:pt idx="355">
                  <c:v>137.60485999979599</c:v>
                </c:pt>
                <c:pt idx="356">
                  <c:v>155.18438355045501</c:v>
                </c:pt>
                <c:pt idx="357">
                  <c:v>290.957692900837</c:v>
                </c:pt>
                <c:pt idx="358">
                  <c:v>275.12308137851102</c:v>
                </c:pt>
                <c:pt idx="359">
                  <c:v>326.01110312574798</c:v>
                </c:pt>
                <c:pt idx="360">
                  <c:v>592.559963922012</c:v>
                </c:pt>
                <c:pt idx="361">
                  <c:v>426.08216390384501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List1!$A$2:$A$363</c:f>
              <c:numCache>
                <c:formatCode>m/d/yyyy</c:formatCode>
                <c:ptCount val="362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</c:numCache>
            </c:numRef>
          </c:cat>
          <c:val>
            <c:numRef>
              <c:f>List1!$D$2:$D$363</c:f>
              <c:numCache>
                <c:formatCode>General</c:formatCode>
                <c:ptCount val="362"/>
                <c:pt idx="203">
                  <c:v>0</c:v>
                </c:pt>
                <c:pt idx="220">
                  <c:v>0</c:v>
                </c:pt>
                <c:pt idx="226">
                  <c:v>0</c:v>
                </c:pt>
                <c:pt idx="228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13.863856924996</c:v>
                </c:pt>
                <c:pt idx="247">
                  <c:v>11.592858798979</c:v>
                </c:pt>
                <c:pt idx="248">
                  <c:v>0</c:v>
                </c:pt>
                <c:pt idx="249">
                  <c:v>0</c:v>
                </c:pt>
                <c:pt idx="250">
                  <c:v>7.9510217062889996</c:v>
                </c:pt>
                <c:pt idx="251">
                  <c:v>0</c:v>
                </c:pt>
                <c:pt idx="252">
                  <c:v>0</c:v>
                </c:pt>
                <c:pt idx="253">
                  <c:v>6.5737575598209999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4.8076923076920002</c:v>
                </c:pt>
                <c:pt idx="258">
                  <c:v>0</c:v>
                </c:pt>
                <c:pt idx="259">
                  <c:v>4.4756747079619998</c:v>
                </c:pt>
                <c:pt idx="260">
                  <c:v>8.3948959032899992</c:v>
                </c:pt>
                <c:pt idx="261">
                  <c:v>11.681788092364</c:v>
                </c:pt>
                <c:pt idx="262">
                  <c:v>0</c:v>
                </c:pt>
                <c:pt idx="263">
                  <c:v>6.4649599172479997</c:v>
                </c:pt>
                <c:pt idx="264">
                  <c:v>6.371252906884</c:v>
                </c:pt>
                <c:pt idx="265">
                  <c:v>0</c:v>
                </c:pt>
                <c:pt idx="266">
                  <c:v>17.878426698449999</c:v>
                </c:pt>
                <c:pt idx="267">
                  <c:v>11.24321893358</c:v>
                </c:pt>
                <c:pt idx="268">
                  <c:v>15.524334394162</c:v>
                </c:pt>
                <c:pt idx="269">
                  <c:v>10.251678712388999</c:v>
                </c:pt>
                <c:pt idx="270">
                  <c:v>26.752924581073</c:v>
                </c:pt>
                <c:pt idx="271">
                  <c:v>14.473176379776</c:v>
                </c:pt>
                <c:pt idx="272">
                  <c:v>9.5753339397709993</c:v>
                </c:pt>
                <c:pt idx="273">
                  <c:v>29.929091076525999</c:v>
                </c:pt>
                <c:pt idx="274">
                  <c:v>15.431078191477001</c:v>
                </c:pt>
                <c:pt idx="275">
                  <c:v>18.894067262878998</c:v>
                </c:pt>
                <c:pt idx="276">
                  <c:v>13.851237707026</c:v>
                </c:pt>
                <c:pt idx="277">
                  <c:v>29.48004569407</c:v>
                </c:pt>
                <c:pt idx="278">
                  <c:v>21.893814997263</c:v>
                </c:pt>
                <c:pt idx="279">
                  <c:v>7.2584742687080004</c:v>
                </c:pt>
                <c:pt idx="280">
                  <c:v>29.933793492041001</c:v>
                </c:pt>
                <c:pt idx="281">
                  <c:v>47.763638224556999</c:v>
                </c:pt>
                <c:pt idx="282">
                  <c:v>27.975710500765</c:v>
                </c:pt>
                <c:pt idx="283">
                  <c:v>30.235999936344999</c:v>
                </c:pt>
                <c:pt idx="284">
                  <c:v>46.801636547548</c:v>
                </c:pt>
                <c:pt idx="285">
                  <c:v>18.012879208634001</c:v>
                </c:pt>
                <c:pt idx="286">
                  <c:v>11.964942717835999</c:v>
                </c:pt>
                <c:pt idx="287">
                  <c:v>54.109388710148998</c:v>
                </c:pt>
                <c:pt idx="288">
                  <c:v>57.940702637008002</c:v>
                </c:pt>
                <c:pt idx="289">
                  <c:v>26.716537536735</c:v>
                </c:pt>
                <c:pt idx="290">
                  <c:v>30.149789636695001</c:v>
                </c:pt>
                <c:pt idx="291">
                  <c:v>59.370670888581003</c:v>
                </c:pt>
                <c:pt idx="292">
                  <c:v>20.969855832240999</c:v>
                </c:pt>
                <c:pt idx="293">
                  <c:v>19.603230612404001</c:v>
                </c:pt>
                <c:pt idx="294">
                  <c:v>44.857992412590001</c:v>
                </c:pt>
                <c:pt idx="295">
                  <c:v>56.352843940189999</c:v>
                </c:pt>
                <c:pt idx="296">
                  <c:v>31.854937515313999</c:v>
                </c:pt>
                <c:pt idx="297">
                  <c:v>55.053557536950997</c:v>
                </c:pt>
                <c:pt idx="298">
                  <c:v>40.264132710581002</c:v>
                </c:pt>
                <c:pt idx="299">
                  <c:v>28.586130009719</c:v>
                </c:pt>
                <c:pt idx="300">
                  <c:v>26.168181766465999</c:v>
                </c:pt>
                <c:pt idx="301">
                  <c:v>50.271465915946003</c:v>
                </c:pt>
                <c:pt idx="302">
                  <c:v>40.547945205479003</c:v>
                </c:pt>
                <c:pt idx="303">
                  <c:v>49.500688705233998</c:v>
                </c:pt>
                <c:pt idx="304">
                  <c:v>43.173346250236001</c:v>
                </c:pt>
                <c:pt idx="305">
                  <c:v>45.643574399026001</c:v>
                </c:pt>
                <c:pt idx="306">
                  <c:v>22.192408178910998</c:v>
                </c:pt>
                <c:pt idx="307">
                  <c:v>24.126422453657</c:v>
                </c:pt>
                <c:pt idx="308">
                  <c:v>51.485148514850998</c:v>
                </c:pt>
                <c:pt idx="309">
                  <c:v>41.870338273384</c:v>
                </c:pt>
                <c:pt idx="310">
                  <c:v>30.600925678001001</c:v>
                </c:pt>
                <c:pt idx="311">
                  <c:v>37.570679841451003</c:v>
                </c:pt>
                <c:pt idx="312">
                  <c:v>26.488856412130001</c:v>
                </c:pt>
                <c:pt idx="313">
                  <c:v>15.439527005548999</c:v>
                </c:pt>
                <c:pt idx="314">
                  <c:v>9.0508385601920001</c:v>
                </c:pt>
                <c:pt idx="315">
                  <c:v>39.358809217116999</c:v>
                </c:pt>
                <c:pt idx="316">
                  <c:v>37.996606814647002</c:v>
                </c:pt>
                <c:pt idx="317">
                  <c:v>34.886661956966996</c:v>
                </c:pt>
                <c:pt idx="318">
                  <c:v>15.464847542377001</c:v>
                </c:pt>
                <c:pt idx="319">
                  <c:v>32.008895103481002</c:v>
                </c:pt>
                <c:pt idx="320">
                  <c:v>15.944546545488</c:v>
                </c:pt>
                <c:pt idx="321">
                  <c:v>14.227012913106</c:v>
                </c:pt>
                <c:pt idx="322">
                  <c:v>26.501254668775001</c:v>
                </c:pt>
                <c:pt idx="323">
                  <c:v>29.511099452404999</c:v>
                </c:pt>
                <c:pt idx="324">
                  <c:v>17.876731808393</c:v>
                </c:pt>
                <c:pt idx="325">
                  <c:v>19.432883677997001</c:v>
                </c:pt>
                <c:pt idx="326">
                  <c:v>5.6676031706190004</c:v>
                </c:pt>
                <c:pt idx="327">
                  <c:v>4.8578669106390002</c:v>
                </c:pt>
                <c:pt idx="328">
                  <c:v>7.2856206134489998</c:v>
                </c:pt>
                <c:pt idx="329">
                  <c:v>28.122388635341</c:v>
                </c:pt>
                <c:pt idx="330">
                  <c:v>29.490296098512999</c:v>
                </c:pt>
                <c:pt idx="331">
                  <c:v>27.6557413319</c:v>
                </c:pt>
                <c:pt idx="332">
                  <c:v>15.690704826459999</c:v>
                </c:pt>
                <c:pt idx="333">
                  <c:v>25.065208707025999</c:v>
                </c:pt>
                <c:pt idx="334">
                  <c:v>5.4827137866750002</c:v>
                </c:pt>
                <c:pt idx="335">
                  <c:v>25.813113061435001</c:v>
                </c:pt>
                <c:pt idx="336">
                  <c:v>60.541144693334999</c:v>
                </c:pt>
                <c:pt idx="337">
                  <c:v>50.739177564057997</c:v>
                </c:pt>
                <c:pt idx="338">
                  <c:v>37.302638590721003</c:v>
                </c:pt>
                <c:pt idx="339">
                  <c:v>39.138059504902998</c:v>
                </c:pt>
                <c:pt idx="340">
                  <c:v>45.057688614439002</c:v>
                </c:pt>
                <c:pt idx="341">
                  <c:v>23.565800132557001</c:v>
                </c:pt>
                <c:pt idx="342">
                  <c:v>27.205082203463999</c:v>
                </c:pt>
                <c:pt idx="343">
                  <c:v>62.060103384831002</c:v>
                </c:pt>
                <c:pt idx="344">
                  <c:v>76.082545939365005</c:v>
                </c:pt>
                <c:pt idx="345">
                  <c:v>91.956004798953998</c:v>
                </c:pt>
                <c:pt idx="346">
                  <c:v>64.143681847338001</c:v>
                </c:pt>
                <c:pt idx="347">
                  <c:v>79.634667155279999</c:v>
                </c:pt>
                <c:pt idx="348">
                  <c:v>53.442092679839</c:v>
                </c:pt>
                <c:pt idx="349">
                  <c:v>58.300027393988003</c:v>
                </c:pt>
                <c:pt idx="350">
                  <c:v>189.49193785223801</c:v>
                </c:pt>
                <c:pt idx="351">
                  <c:v>182.34458951588201</c:v>
                </c:pt>
                <c:pt idx="352">
                  <c:v>223.68575959667299</c:v>
                </c:pt>
                <c:pt idx="353">
                  <c:v>206.731166790705</c:v>
                </c:pt>
                <c:pt idx="354">
                  <c:v>231.40699561148199</c:v>
                </c:pt>
                <c:pt idx="355">
                  <c:v>125.185555091905</c:v>
                </c:pt>
                <c:pt idx="356">
                  <c:v>140.84121861838801</c:v>
                </c:pt>
                <c:pt idx="357">
                  <c:v>352.69766048424401</c:v>
                </c:pt>
                <c:pt idx="358">
                  <c:v>312.81595429222801</c:v>
                </c:pt>
                <c:pt idx="359">
                  <c:v>345.34493944636603</c:v>
                </c:pt>
                <c:pt idx="360">
                  <c:v>436.892877097792</c:v>
                </c:pt>
                <c:pt idx="361">
                  <c:v>404.75808178120297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44407</c:v>
                </c:pt>
                <c:pt idx="1">
                  <c:v>44408</c:v>
                </c:pt>
                <c:pt idx="2">
                  <c:v>44409</c:v>
                </c:pt>
                <c:pt idx="3">
                  <c:v>44410</c:v>
                </c:pt>
                <c:pt idx="4">
                  <c:v>44411</c:v>
                </c:pt>
                <c:pt idx="5">
                  <c:v>44412</c:v>
                </c:pt>
                <c:pt idx="6">
                  <c:v>44413</c:v>
                </c:pt>
                <c:pt idx="7">
                  <c:v>44414</c:v>
                </c:pt>
                <c:pt idx="8">
                  <c:v>44415</c:v>
                </c:pt>
                <c:pt idx="9">
                  <c:v>44416</c:v>
                </c:pt>
                <c:pt idx="10">
                  <c:v>44417</c:v>
                </c:pt>
                <c:pt idx="11">
                  <c:v>44418</c:v>
                </c:pt>
                <c:pt idx="12">
                  <c:v>44419</c:v>
                </c:pt>
                <c:pt idx="13">
                  <c:v>44420</c:v>
                </c:pt>
                <c:pt idx="14">
                  <c:v>44421</c:v>
                </c:pt>
                <c:pt idx="15">
                  <c:v>44422</c:v>
                </c:pt>
                <c:pt idx="16">
                  <c:v>44423</c:v>
                </c:pt>
                <c:pt idx="17">
                  <c:v>44424</c:v>
                </c:pt>
                <c:pt idx="18">
                  <c:v>44425</c:v>
                </c:pt>
                <c:pt idx="19">
                  <c:v>44426</c:v>
                </c:pt>
                <c:pt idx="20">
                  <c:v>44427</c:v>
                </c:pt>
                <c:pt idx="21">
                  <c:v>44428</c:v>
                </c:pt>
                <c:pt idx="22">
                  <c:v>44429</c:v>
                </c:pt>
                <c:pt idx="23">
                  <c:v>44430</c:v>
                </c:pt>
                <c:pt idx="24">
                  <c:v>44431</c:v>
                </c:pt>
                <c:pt idx="25">
                  <c:v>44432</c:v>
                </c:pt>
                <c:pt idx="26">
                  <c:v>44433</c:v>
                </c:pt>
                <c:pt idx="27">
                  <c:v>44434</c:v>
                </c:pt>
                <c:pt idx="28">
                  <c:v>44435</c:v>
                </c:pt>
                <c:pt idx="29">
                  <c:v>44436</c:v>
                </c:pt>
                <c:pt idx="30">
                  <c:v>44437</c:v>
                </c:pt>
                <c:pt idx="31">
                  <c:v>44438</c:v>
                </c:pt>
                <c:pt idx="32">
                  <c:v>44439</c:v>
                </c:pt>
                <c:pt idx="33">
                  <c:v>44440</c:v>
                </c:pt>
                <c:pt idx="34">
                  <c:v>44441</c:v>
                </c:pt>
                <c:pt idx="35">
                  <c:v>44442</c:v>
                </c:pt>
                <c:pt idx="36">
                  <c:v>44443</c:v>
                </c:pt>
                <c:pt idx="37">
                  <c:v>44444</c:v>
                </c:pt>
                <c:pt idx="38">
                  <c:v>44445</c:v>
                </c:pt>
                <c:pt idx="39">
                  <c:v>44446</c:v>
                </c:pt>
                <c:pt idx="40">
                  <c:v>44447</c:v>
                </c:pt>
                <c:pt idx="41">
                  <c:v>44448</c:v>
                </c:pt>
                <c:pt idx="42">
                  <c:v>44449</c:v>
                </c:pt>
                <c:pt idx="43">
                  <c:v>44450</c:v>
                </c:pt>
                <c:pt idx="44">
                  <c:v>44451</c:v>
                </c:pt>
                <c:pt idx="45">
                  <c:v>44452</c:v>
                </c:pt>
                <c:pt idx="46">
                  <c:v>44453</c:v>
                </c:pt>
                <c:pt idx="47">
                  <c:v>44454</c:v>
                </c:pt>
                <c:pt idx="48">
                  <c:v>44455</c:v>
                </c:pt>
                <c:pt idx="49">
                  <c:v>44456</c:v>
                </c:pt>
                <c:pt idx="50">
                  <c:v>44457</c:v>
                </c:pt>
                <c:pt idx="51">
                  <c:v>44458</c:v>
                </c:pt>
                <c:pt idx="52">
                  <c:v>44459</c:v>
                </c:pt>
                <c:pt idx="53">
                  <c:v>44460</c:v>
                </c:pt>
                <c:pt idx="54">
                  <c:v>44461</c:v>
                </c:pt>
                <c:pt idx="55">
                  <c:v>44462</c:v>
                </c:pt>
                <c:pt idx="56">
                  <c:v>44463</c:v>
                </c:pt>
                <c:pt idx="57">
                  <c:v>44464</c:v>
                </c:pt>
                <c:pt idx="58">
                  <c:v>44465</c:v>
                </c:pt>
                <c:pt idx="59">
                  <c:v>44466</c:v>
                </c:pt>
                <c:pt idx="60">
                  <c:v>44467</c:v>
                </c:pt>
                <c:pt idx="61">
                  <c:v>44468</c:v>
                </c:pt>
                <c:pt idx="62">
                  <c:v>44469</c:v>
                </c:pt>
                <c:pt idx="63">
                  <c:v>44470</c:v>
                </c:pt>
                <c:pt idx="64">
                  <c:v>44471</c:v>
                </c:pt>
                <c:pt idx="65">
                  <c:v>44472</c:v>
                </c:pt>
                <c:pt idx="66">
                  <c:v>44473</c:v>
                </c:pt>
                <c:pt idx="67">
                  <c:v>44474</c:v>
                </c:pt>
                <c:pt idx="68">
                  <c:v>44475</c:v>
                </c:pt>
                <c:pt idx="69">
                  <c:v>44476</c:v>
                </c:pt>
                <c:pt idx="70">
                  <c:v>44477</c:v>
                </c:pt>
                <c:pt idx="71">
                  <c:v>44478</c:v>
                </c:pt>
                <c:pt idx="72">
                  <c:v>44479</c:v>
                </c:pt>
                <c:pt idx="73">
                  <c:v>44480</c:v>
                </c:pt>
                <c:pt idx="74">
                  <c:v>44481</c:v>
                </c:pt>
                <c:pt idx="75">
                  <c:v>44482</c:v>
                </c:pt>
                <c:pt idx="76">
                  <c:v>44483</c:v>
                </c:pt>
                <c:pt idx="77">
                  <c:v>44484</c:v>
                </c:pt>
                <c:pt idx="78">
                  <c:v>44485</c:v>
                </c:pt>
                <c:pt idx="79">
                  <c:v>44486</c:v>
                </c:pt>
                <c:pt idx="80">
                  <c:v>44487</c:v>
                </c:pt>
                <c:pt idx="81">
                  <c:v>44488</c:v>
                </c:pt>
                <c:pt idx="82">
                  <c:v>44489</c:v>
                </c:pt>
                <c:pt idx="83">
                  <c:v>44490</c:v>
                </c:pt>
                <c:pt idx="84">
                  <c:v>44491</c:v>
                </c:pt>
                <c:pt idx="85">
                  <c:v>44492</c:v>
                </c:pt>
                <c:pt idx="86">
                  <c:v>44493</c:v>
                </c:pt>
                <c:pt idx="87">
                  <c:v>44494</c:v>
                </c:pt>
                <c:pt idx="88">
                  <c:v>44495</c:v>
                </c:pt>
                <c:pt idx="89">
                  <c:v>44496</c:v>
                </c:pt>
                <c:pt idx="90">
                  <c:v>44497</c:v>
                </c:pt>
                <c:pt idx="91">
                  <c:v>44498</c:v>
                </c:pt>
                <c:pt idx="92">
                  <c:v>44499</c:v>
                </c:pt>
                <c:pt idx="93">
                  <c:v>44500</c:v>
                </c:pt>
                <c:pt idx="94">
                  <c:v>44501</c:v>
                </c:pt>
                <c:pt idx="95">
                  <c:v>44502</c:v>
                </c:pt>
                <c:pt idx="96">
                  <c:v>44503</c:v>
                </c:pt>
                <c:pt idx="97">
                  <c:v>44504</c:v>
                </c:pt>
                <c:pt idx="98">
                  <c:v>44505</c:v>
                </c:pt>
                <c:pt idx="99">
                  <c:v>44506</c:v>
                </c:pt>
                <c:pt idx="100">
                  <c:v>44507</c:v>
                </c:pt>
                <c:pt idx="101">
                  <c:v>44508</c:v>
                </c:pt>
                <c:pt idx="102">
                  <c:v>44509</c:v>
                </c:pt>
                <c:pt idx="103">
                  <c:v>44510</c:v>
                </c:pt>
                <c:pt idx="104">
                  <c:v>44511</c:v>
                </c:pt>
                <c:pt idx="105">
                  <c:v>44512</c:v>
                </c:pt>
                <c:pt idx="106">
                  <c:v>44513</c:v>
                </c:pt>
                <c:pt idx="107">
                  <c:v>44514</c:v>
                </c:pt>
                <c:pt idx="108">
                  <c:v>44515</c:v>
                </c:pt>
                <c:pt idx="109">
                  <c:v>44516</c:v>
                </c:pt>
                <c:pt idx="110">
                  <c:v>44517</c:v>
                </c:pt>
                <c:pt idx="111">
                  <c:v>44518</c:v>
                </c:pt>
                <c:pt idx="112">
                  <c:v>44519</c:v>
                </c:pt>
                <c:pt idx="113">
                  <c:v>44520</c:v>
                </c:pt>
                <c:pt idx="114">
                  <c:v>44521</c:v>
                </c:pt>
                <c:pt idx="115">
                  <c:v>44522</c:v>
                </c:pt>
                <c:pt idx="116">
                  <c:v>44523</c:v>
                </c:pt>
                <c:pt idx="117">
                  <c:v>44524</c:v>
                </c:pt>
                <c:pt idx="118">
                  <c:v>44525</c:v>
                </c:pt>
                <c:pt idx="119">
                  <c:v>44526</c:v>
                </c:pt>
                <c:pt idx="120">
                  <c:v>44527</c:v>
                </c:pt>
                <c:pt idx="121">
                  <c:v>44528</c:v>
                </c:pt>
                <c:pt idx="122">
                  <c:v>44529</c:v>
                </c:pt>
                <c:pt idx="123">
                  <c:v>44530</c:v>
                </c:pt>
                <c:pt idx="124">
                  <c:v>44531</c:v>
                </c:pt>
                <c:pt idx="125">
                  <c:v>44532</c:v>
                </c:pt>
                <c:pt idx="126">
                  <c:v>44533</c:v>
                </c:pt>
                <c:pt idx="127">
                  <c:v>44534</c:v>
                </c:pt>
                <c:pt idx="128">
                  <c:v>44535</c:v>
                </c:pt>
                <c:pt idx="129">
                  <c:v>44536</c:v>
                </c:pt>
                <c:pt idx="130">
                  <c:v>44537</c:v>
                </c:pt>
                <c:pt idx="131">
                  <c:v>44538</c:v>
                </c:pt>
                <c:pt idx="132">
                  <c:v>44539</c:v>
                </c:pt>
                <c:pt idx="133">
                  <c:v>44540</c:v>
                </c:pt>
                <c:pt idx="134">
                  <c:v>44541</c:v>
                </c:pt>
                <c:pt idx="135">
                  <c:v>44542</c:v>
                </c:pt>
                <c:pt idx="136">
                  <c:v>44543</c:v>
                </c:pt>
                <c:pt idx="137">
                  <c:v>44544</c:v>
                </c:pt>
                <c:pt idx="138">
                  <c:v>44545</c:v>
                </c:pt>
                <c:pt idx="139">
                  <c:v>44546</c:v>
                </c:pt>
                <c:pt idx="140">
                  <c:v>44547</c:v>
                </c:pt>
                <c:pt idx="141">
                  <c:v>44548</c:v>
                </c:pt>
                <c:pt idx="142">
                  <c:v>44549</c:v>
                </c:pt>
                <c:pt idx="143">
                  <c:v>44550</c:v>
                </c:pt>
                <c:pt idx="144">
                  <c:v>44551</c:v>
                </c:pt>
                <c:pt idx="145">
                  <c:v>44552</c:v>
                </c:pt>
                <c:pt idx="146">
                  <c:v>44553</c:v>
                </c:pt>
                <c:pt idx="147">
                  <c:v>44554</c:v>
                </c:pt>
                <c:pt idx="148">
                  <c:v>44555</c:v>
                </c:pt>
                <c:pt idx="149">
                  <c:v>44556</c:v>
                </c:pt>
                <c:pt idx="150">
                  <c:v>44557</c:v>
                </c:pt>
                <c:pt idx="151">
                  <c:v>44558</c:v>
                </c:pt>
                <c:pt idx="152">
                  <c:v>44559</c:v>
                </c:pt>
                <c:pt idx="153">
                  <c:v>44560</c:v>
                </c:pt>
                <c:pt idx="154">
                  <c:v>44561</c:v>
                </c:pt>
                <c:pt idx="155">
                  <c:v>44562</c:v>
                </c:pt>
                <c:pt idx="156">
                  <c:v>44563</c:v>
                </c:pt>
                <c:pt idx="157">
                  <c:v>44564</c:v>
                </c:pt>
                <c:pt idx="158">
                  <c:v>44565</c:v>
                </c:pt>
                <c:pt idx="159">
                  <c:v>44566</c:v>
                </c:pt>
                <c:pt idx="160">
                  <c:v>44567</c:v>
                </c:pt>
                <c:pt idx="161">
                  <c:v>44568</c:v>
                </c:pt>
                <c:pt idx="162">
                  <c:v>44569</c:v>
                </c:pt>
                <c:pt idx="163">
                  <c:v>44570</c:v>
                </c:pt>
                <c:pt idx="164">
                  <c:v>44571</c:v>
                </c:pt>
                <c:pt idx="165">
                  <c:v>44572</c:v>
                </c:pt>
                <c:pt idx="166">
                  <c:v>44573</c:v>
                </c:pt>
                <c:pt idx="167">
                  <c:v>44574</c:v>
                </c:pt>
                <c:pt idx="168">
                  <c:v>44575</c:v>
                </c:pt>
                <c:pt idx="169">
                  <c:v>44576</c:v>
                </c:pt>
                <c:pt idx="170">
                  <c:v>44577</c:v>
                </c:pt>
                <c:pt idx="171">
                  <c:v>44578</c:v>
                </c:pt>
                <c:pt idx="172">
                  <c:v>44579</c:v>
                </c:pt>
                <c:pt idx="173">
                  <c:v>44580</c:v>
                </c:pt>
                <c:pt idx="174">
                  <c:v>44581</c:v>
                </c:pt>
                <c:pt idx="175">
                  <c:v>44582</c:v>
                </c:pt>
                <c:pt idx="176">
                  <c:v>44583</c:v>
                </c:pt>
                <c:pt idx="177">
                  <c:v>44584</c:v>
                </c:pt>
                <c:pt idx="178">
                  <c:v>44585</c:v>
                </c:pt>
                <c:pt idx="179">
                  <c:v>44586</c:v>
                </c:pt>
                <c:pt idx="180">
                  <c:v>44587</c:v>
                </c:pt>
                <c:pt idx="181">
                  <c:v>44588</c:v>
                </c:pt>
                <c:pt idx="182">
                  <c:v>44589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1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4</c:v>
                </c:pt>
                <c:pt idx="53">
                  <c:v>4</c:v>
                </c:pt>
                <c:pt idx="54">
                  <c:v>2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1</c:v>
                </c:pt>
                <c:pt idx="59">
                  <c:v>5</c:v>
                </c:pt>
                <c:pt idx="60">
                  <c:v>2</c:v>
                </c:pt>
                <c:pt idx="61">
                  <c:v>7</c:v>
                </c:pt>
                <c:pt idx="62">
                  <c:v>3</c:v>
                </c:pt>
                <c:pt idx="63">
                  <c:v>2</c:v>
                </c:pt>
                <c:pt idx="64">
                  <c:v>0</c:v>
                </c:pt>
                <c:pt idx="65">
                  <c:v>0</c:v>
                </c:pt>
                <c:pt idx="66">
                  <c:v>3</c:v>
                </c:pt>
                <c:pt idx="67">
                  <c:v>5</c:v>
                </c:pt>
                <c:pt idx="68">
                  <c:v>2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0</c:v>
                </c:pt>
                <c:pt idx="73">
                  <c:v>2</c:v>
                </c:pt>
                <c:pt idx="74">
                  <c:v>3</c:v>
                </c:pt>
                <c:pt idx="75">
                  <c:v>1</c:v>
                </c:pt>
                <c:pt idx="76">
                  <c:v>3</c:v>
                </c:pt>
                <c:pt idx="77">
                  <c:v>6</c:v>
                </c:pt>
                <c:pt idx="78">
                  <c:v>2</c:v>
                </c:pt>
                <c:pt idx="79">
                  <c:v>1</c:v>
                </c:pt>
                <c:pt idx="80">
                  <c:v>12</c:v>
                </c:pt>
                <c:pt idx="81">
                  <c:v>8</c:v>
                </c:pt>
                <c:pt idx="82">
                  <c:v>11</c:v>
                </c:pt>
                <c:pt idx="83">
                  <c:v>7</c:v>
                </c:pt>
                <c:pt idx="84">
                  <c:v>10</c:v>
                </c:pt>
                <c:pt idx="85">
                  <c:v>0</c:v>
                </c:pt>
                <c:pt idx="86">
                  <c:v>4</c:v>
                </c:pt>
                <c:pt idx="87">
                  <c:v>19</c:v>
                </c:pt>
                <c:pt idx="88">
                  <c:v>5</c:v>
                </c:pt>
                <c:pt idx="89">
                  <c:v>17</c:v>
                </c:pt>
                <c:pt idx="90">
                  <c:v>3</c:v>
                </c:pt>
                <c:pt idx="91">
                  <c:v>8</c:v>
                </c:pt>
                <c:pt idx="92">
                  <c:v>5</c:v>
                </c:pt>
                <c:pt idx="93">
                  <c:v>4</c:v>
                </c:pt>
                <c:pt idx="94">
                  <c:v>41</c:v>
                </c:pt>
                <c:pt idx="95">
                  <c:v>25</c:v>
                </c:pt>
                <c:pt idx="96">
                  <c:v>19</c:v>
                </c:pt>
                <c:pt idx="97">
                  <c:v>25</c:v>
                </c:pt>
                <c:pt idx="98">
                  <c:v>27</c:v>
                </c:pt>
                <c:pt idx="99">
                  <c:v>13</c:v>
                </c:pt>
                <c:pt idx="100">
                  <c:v>5</c:v>
                </c:pt>
                <c:pt idx="101">
                  <c:v>52</c:v>
                </c:pt>
                <c:pt idx="102">
                  <c:v>26</c:v>
                </c:pt>
                <c:pt idx="103">
                  <c:v>29</c:v>
                </c:pt>
                <c:pt idx="104">
                  <c:v>36</c:v>
                </c:pt>
                <c:pt idx="105">
                  <c:v>34</c:v>
                </c:pt>
                <c:pt idx="106">
                  <c:v>20</c:v>
                </c:pt>
                <c:pt idx="107">
                  <c:v>14</c:v>
                </c:pt>
                <c:pt idx="108">
                  <c:v>56</c:v>
                </c:pt>
                <c:pt idx="109">
                  <c:v>34</c:v>
                </c:pt>
                <c:pt idx="110">
                  <c:v>14</c:v>
                </c:pt>
                <c:pt idx="111">
                  <c:v>42</c:v>
                </c:pt>
                <c:pt idx="112">
                  <c:v>52</c:v>
                </c:pt>
                <c:pt idx="113">
                  <c:v>11</c:v>
                </c:pt>
                <c:pt idx="114">
                  <c:v>7</c:v>
                </c:pt>
                <c:pt idx="115">
                  <c:v>70</c:v>
                </c:pt>
                <c:pt idx="116">
                  <c:v>44</c:v>
                </c:pt>
                <c:pt idx="117">
                  <c:v>46</c:v>
                </c:pt>
                <c:pt idx="118">
                  <c:v>49</c:v>
                </c:pt>
                <c:pt idx="119">
                  <c:v>48</c:v>
                </c:pt>
                <c:pt idx="120">
                  <c:v>22</c:v>
                </c:pt>
                <c:pt idx="121">
                  <c:v>8</c:v>
                </c:pt>
                <c:pt idx="122">
                  <c:v>43</c:v>
                </c:pt>
                <c:pt idx="123">
                  <c:v>48</c:v>
                </c:pt>
                <c:pt idx="124">
                  <c:v>41</c:v>
                </c:pt>
                <c:pt idx="125">
                  <c:v>32</c:v>
                </c:pt>
                <c:pt idx="126">
                  <c:v>29</c:v>
                </c:pt>
                <c:pt idx="127">
                  <c:v>21</c:v>
                </c:pt>
                <c:pt idx="128">
                  <c:v>9</c:v>
                </c:pt>
                <c:pt idx="129">
                  <c:v>48</c:v>
                </c:pt>
                <c:pt idx="130">
                  <c:v>35</c:v>
                </c:pt>
                <c:pt idx="131">
                  <c:v>34</c:v>
                </c:pt>
                <c:pt idx="132">
                  <c:v>25</c:v>
                </c:pt>
                <c:pt idx="133">
                  <c:v>19</c:v>
                </c:pt>
                <c:pt idx="134">
                  <c:v>13</c:v>
                </c:pt>
                <c:pt idx="135">
                  <c:v>8</c:v>
                </c:pt>
                <c:pt idx="136">
                  <c:v>30</c:v>
                </c:pt>
                <c:pt idx="137">
                  <c:v>36</c:v>
                </c:pt>
                <c:pt idx="138">
                  <c:v>28</c:v>
                </c:pt>
                <c:pt idx="139">
                  <c:v>17</c:v>
                </c:pt>
                <c:pt idx="140">
                  <c:v>14</c:v>
                </c:pt>
                <c:pt idx="141">
                  <c:v>8</c:v>
                </c:pt>
                <c:pt idx="142">
                  <c:v>10</c:v>
                </c:pt>
                <c:pt idx="143">
                  <c:v>25</c:v>
                </c:pt>
                <c:pt idx="144">
                  <c:v>12</c:v>
                </c:pt>
                <c:pt idx="145">
                  <c:v>8</c:v>
                </c:pt>
                <c:pt idx="146">
                  <c:v>4</c:v>
                </c:pt>
                <c:pt idx="147">
                  <c:v>7</c:v>
                </c:pt>
                <c:pt idx="148">
                  <c:v>3</c:v>
                </c:pt>
                <c:pt idx="149">
                  <c:v>5</c:v>
                </c:pt>
                <c:pt idx="150">
                  <c:v>10</c:v>
                </c:pt>
                <c:pt idx="151">
                  <c:v>17</c:v>
                </c:pt>
                <c:pt idx="152">
                  <c:v>8</c:v>
                </c:pt>
                <c:pt idx="153">
                  <c:v>9</c:v>
                </c:pt>
                <c:pt idx="154">
                  <c:v>6</c:v>
                </c:pt>
                <c:pt idx="155">
                  <c:v>0</c:v>
                </c:pt>
                <c:pt idx="156">
                  <c:v>3</c:v>
                </c:pt>
                <c:pt idx="157">
                  <c:v>19</c:v>
                </c:pt>
                <c:pt idx="158">
                  <c:v>14</c:v>
                </c:pt>
                <c:pt idx="159">
                  <c:v>5</c:v>
                </c:pt>
                <c:pt idx="160" formatCode="General">
                  <c:v>9</c:v>
                </c:pt>
                <c:pt idx="161" formatCode="General">
                  <c:v>11</c:v>
                </c:pt>
                <c:pt idx="162" formatCode="General">
                  <c:v>3</c:v>
                </c:pt>
                <c:pt idx="163" formatCode="General">
                  <c:v>3</c:v>
                </c:pt>
                <c:pt idx="164" formatCode="General">
                  <c:v>18</c:v>
                </c:pt>
                <c:pt idx="165" formatCode="General">
                  <c:v>11</c:v>
                </c:pt>
                <c:pt idx="166" formatCode="General">
                  <c:v>8</c:v>
                </c:pt>
                <c:pt idx="167" formatCode="General">
                  <c:v>13</c:v>
                </c:pt>
                <c:pt idx="168" formatCode="General">
                  <c:v>11</c:v>
                </c:pt>
                <c:pt idx="169" formatCode="General">
                  <c:v>6</c:v>
                </c:pt>
                <c:pt idx="170" formatCode="General">
                  <c:v>10</c:v>
                </c:pt>
                <c:pt idx="171" formatCode="General">
                  <c:v>44</c:v>
                </c:pt>
                <c:pt idx="172" formatCode="General">
                  <c:v>25</c:v>
                </c:pt>
                <c:pt idx="173" formatCode="General">
                  <c:v>35</c:v>
                </c:pt>
                <c:pt idx="174" formatCode="General">
                  <c:v>56</c:v>
                </c:pt>
                <c:pt idx="175" formatCode="General">
                  <c:v>56</c:v>
                </c:pt>
                <c:pt idx="176" formatCode="General">
                  <c:v>24</c:v>
                </c:pt>
                <c:pt idx="177" formatCode="General">
                  <c:v>23</c:v>
                </c:pt>
                <c:pt idx="178" formatCode="General">
                  <c:v>61</c:v>
                </c:pt>
                <c:pt idx="179" formatCode="General">
                  <c:v>100</c:v>
                </c:pt>
                <c:pt idx="180" formatCode="General">
                  <c:v>107</c:v>
                </c:pt>
                <c:pt idx="181" formatCode="General">
                  <c:v>80</c:v>
                </c:pt>
                <c:pt idx="182" formatCode="General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List1!$B$2:$BB$2</c:f>
              <c:numCache>
                <c:formatCode>General</c:formatCode>
                <c:ptCount val="53"/>
                <c:pt idx="34">
                  <c:v>0.1392709</c:v>
                </c:pt>
                <c:pt idx="35">
                  <c:v>0.41781269999999998</c:v>
                </c:pt>
                <c:pt idx="36">
                  <c:v>1.2534381999999999</c:v>
                </c:pt>
                <c:pt idx="37">
                  <c:v>2.9246892</c:v>
                </c:pt>
                <c:pt idx="38">
                  <c:v>7.6599003999999997</c:v>
                </c:pt>
                <c:pt idx="39">
                  <c:v>46.516486100000002</c:v>
                </c:pt>
                <c:pt idx="40">
                  <c:v>85.373071899999999</c:v>
                </c:pt>
                <c:pt idx="41">
                  <c:v>160.57936699999999</c:v>
                </c:pt>
                <c:pt idx="42">
                  <c:v>264.19692900000001</c:v>
                </c:pt>
                <c:pt idx="43">
                  <c:v>248.0415027</c:v>
                </c:pt>
                <c:pt idx="44">
                  <c:v>199.85376550000001</c:v>
                </c:pt>
                <c:pt idx="45">
                  <c:v>145.39883699999999</c:v>
                </c:pt>
                <c:pt idx="46">
                  <c:v>99.996518199999997</c:v>
                </c:pt>
                <c:pt idx="47">
                  <c:v>64.900247199999995</c:v>
                </c:pt>
                <c:pt idx="48">
                  <c:v>66.850040000000007</c:v>
                </c:pt>
                <c:pt idx="49">
                  <c:v>61.418474199999999</c:v>
                </c:pt>
                <c:pt idx="50">
                  <c:v>78.270255199999994</c:v>
                </c:pt>
                <c:pt idx="51">
                  <c:v>88.158490299999997</c:v>
                </c:pt>
                <c:pt idx="52">
                  <c:v>97.977089899999996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List1!$B$3:$BB$3</c:f>
              <c:numCache>
                <c:formatCode>General</c:formatCode>
                <c:ptCount val="53"/>
                <c:pt idx="0">
                  <c:v>106.8207931</c:v>
                </c:pt>
                <c:pt idx="1">
                  <c:v>96.654016200000001</c:v>
                </c:pt>
                <c:pt idx="2">
                  <c:v>63.925350700000003</c:v>
                </c:pt>
                <c:pt idx="3">
                  <c:v>52.505135600000003</c:v>
                </c:pt>
                <c:pt idx="4">
                  <c:v>48.094889899999998</c:v>
                </c:pt>
                <c:pt idx="5">
                  <c:v>34.817729100000001</c:v>
                </c:pt>
                <c:pt idx="6">
                  <c:v>33.146478100000003</c:v>
                </c:pt>
                <c:pt idx="7">
                  <c:v>34.260645500000003</c:v>
                </c:pt>
                <c:pt idx="8">
                  <c:v>34.399916400000002</c:v>
                </c:pt>
                <c:pt idx="9">
                  <c:v>31.475227100000001</c:v>
                </c:pt>
                <c:pt idx="10">
                  <c:v>21.308450199999999</c:v>
                </c:pt>
                <c:pt idx="11">
                  <c:v>14.6234462</c:v>
                </c:pt>
                <c:pt idx="12">
                  <c:v>10.584589599999999</c:v>
                </c:pt>
                <c:pt idx="13">
                  <c:v>8.9133385999999994</c:v>
                </c:pt>
                <c:pt idx="14">
                  <c:v>6.8242748999999998</c:v>
                </c:pt>
                <c:pt idx="15">
                  <c:v>4.4566692999999997</c:v>
                </c:pt>
                <c:pt idx="16">
                  <c:v>3.6210437999999998</c:v>
                </c:pt>
                <c:pt idx="17">
                  <c:v>1.8105218999999999</c:v>
                </c:pt>
                <c:pt idx="18">
                  <c:v>1.9497928</c:v>
                </c:pt>
                <c:pt idx="19">
                  <c:v>2.0890637000000001</c:v>
                </c:pt>
                <c:pt idx="20">
                  <c:v>1.1141673000000001</c:v>
                </c:pt>
                <c:pt idx="21">
                  <c:v>0.1392709</c:v>
                </c:pt>
                <c:pt idx="22">
                  <c:v>0.1392709</c:v>
                </c:pt>
                <c:pt idx="23">
                  <c:v>0</c:v>
                </c:pt>
                <c:pt idx="24">
                  <c:v>0</c:v>
                </c:pt>
                <c:pt idx="25">
                  <c:v>0.1392709</c:v>
                </c:pt>
                <c:pt idx="26">
                  <c:v>0</c:v>
                </c:pt>
                <c:pt idx="27">
                  <c:v>0.1392709</c:v>
                </c:pt>
                <c:pt idx="28">
                  <c:v>0.1392709</c:v>
                </c:pt>
                <c:pt idx="29">
                  <c:v>0.41781269999999998</c:v>
                </c:pt>
                <c:pt idx="30">
                  <c:v>0</c:v>
                </c:pt>
                <c:pt idx="31">
                  <c:v>0.27854180000000001</c:v>
                </c:pt>
                <c:pt idx="32">
                  <c:v>0</c:v>
                </c:pt>
                <c:pt idx="33">
                  <c:v>0.1392709</c:v>
                </c:pt>
                <c:pt idx="34">
                  <c:v>0.9748964</c:v>
                </c:pt>
                <c:pt idx="35">
                  <c:v>0.83562550000000002</c:v>
                </c:pt>
                <c:pt idx="36">
                  <c:v>0.41781269999999998</c:v>
                </c:pt>
                <c:pt idx="37">
                  <c:v>1.5319799999999999</c:v>
                </c:pt>
                <c:pt idx="38">
                  <c:v>2.2283346000000002</c:v>
                </c:pt>
                <c:pt idx="39">
                  <c:v>2.0890637000000001</c:v>
                </c:pt>
                <c:pt idx="40">
                  <c:v>1.3927091</c:v>
                </c:pt>
                <c:pt idx="41">
                  <c:v>5.9886493999999999</c:v>
                </c:pt>
                <c:pt idx="42">
                  <c:v>8.6347968000000002</c:v>
                </c:pt>
                <c:pt idx="43">
                  <c:v>14.6234462</c:v>
                </c:pt>
                <c:pt idx="44">
                  <c:v>24.650952199999999</c:v>
                </c:pt>
                <c:pt idx="45">
                  <c:v>28.968350600000001</c:v>
                </c:pt>
                <c:pt idx="46">
                  <c:v>37.881689299999998</c:v>
                </c:pt>
                <c:pt idx="47">
                  <c:v>36.0711674</c:v>
                </c:pt>
                <c:pt idx="48">
                  <c:v>28.968350600000001</c:v>
                </c:pt>
                <c:pt idx="49">
                  <c:v>22.144075699999998</c:v>
                </c:pt>
                <c:pt idx="50">
                  <c:v>13.0914661</c:v>
                </c:pt>
                <c:pt idx="51">
                  <c:v>7.5206295000000001</c:v>
                </c:pt>
                <c:pt idx="52">
                  <c:v>7.3117231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List1!$B$1:$BB$1</c:f>
              <c:strCache>
                <c:ptCount val="53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29.01 - 03.02</c:v>
                </c:pt>
                <c:pt idx="5">
                  <c:v>04.02 - 10.02</c:v>
                </c:pt>
                <c:pt idx="6">
                  <c:v>11.02 - 17.02</c:v>
                </c:pt>
                <c:pt idx="7">
                  <c:v>18.02 - 24.02</c:v>
                </c:pt>
                <c:pt idx="8">
                  <c:v>25.02 - 03.03</c:v>
                </c:pt>
                <c:pt idx="9">
                  <c:v>04.03 - 10.03</c:v>
                </c:pt>
                <c:pt idx="10">
                  <c:v>11.03 - 17.03</c:v>
                </c:pt>
                <c:pt idx="11">
                  <c:v>18.03 - 24.03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</c:strCache>
            </c:strRef>
          </c:cat>
          <c:val>
            <c:numRef>
              <c:f>List1!$B$4:$BB$4</c:f>
              <c:numCache>
                <c:formatCode>General</c:formatCode>
                <c:ptCount val="53"/>
                <c:pt idx="0">
                  <c:v>8.4955259000000005</c:v>
                </c:pt>
                <c:pt idx="1">
                  <c:v>9.3311513999999995</c:v>
                </c:pt>
                <c:pt idx="2">
                  <c:v>32.310852599999997</c:v>
                </c:pt>
                <c:pt idx="3">
                  <c:v>61.836286999999999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72.803240000000002</c:v>
                </c:pt>
                <c:pt idx="1">
                  <c:v>58.648000000000003</c:v>
                </c:pt>
                <c:pt idx="2">
                  <c:v>53.552889999999998</c:v>
                </c:pt>
                <c:pt idx="3">
                  <c:v>53.49342</c:v>
                </c:pt>
                <c:pt idx="4">
                  <c:v>50.800629999999998</c:v>
                </c:pt>
                <c:pt idx="5">
                  <c:v>53.63165</c:v>
                </c:pt>
                <c:pt idx="6">
                  <c:v>64.266840000000002</c:v>
                </c:pt>
                <c:pt idx="7">
                  <c:v>48.66086</c:v>
                </c:pt>
                <c:pt idx="8">
                  <c:v>55.063980000000001</c:v>
                </c:pt>
                <c:pt idx="9">
                  <c:v>53.805909999999997</c:v>
                </c:pt>
                <c:pt idx="10">
                  <c:v>59.723610000000001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14.862410000000001</c:v>
                </c:pt>
                <c:pt idx="1">
                  <c:v>24.333310000000001</c:v>
                </c:pt>
                <c:pt idx="2">
                  <c:v>26.742930000000001</c:v>
                </c:pt>
                <c:pt idx="3">
                  <c:v>25.38505</c:v>
                </c:pt>
                <c:pt idx="4">
                  <c:v>28.259720000000002</c:v>
                </c:pt>
                <c:pt idx="5">
                  <c:v>27.718900000000001</c:v>
                </c:pt>
                <c:pt idx="6">
                  <c:v>21.75253</c:v>
                </c:pt>
                <c:pt idx="7">
                  <c:v>26.965689999999999</c:v>
                </c:pt>
                <c:pt idx="8">
                  <c:v>26.824120000000001</c:v>
                </c:pt>
                <c:pt idx="9">
                  <c:v>26.912379999999999</c:v>
                </c:pt>
                <c:pt idx="10">
                  <c:v>23.244039999999998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0.47425089999999998</c:v>
                </c:pt>
                <c:pt idx="1">
                  <c:v>0.89841970000000004</c:v>
                </c:pt>
                <c:pt idx="2">
                  <c:v>0.86281459999999999</c:v>
                </c:pt>
                <c:pt idx="3">
                  <c:v>0.95211429999999997</c:v>
                </c:pt>
                <c:pt idx="4">
                  <c:v>1.3549182</c:v>
                </c:pt>
                <c:pt idx="5">
                  <c:v>0.92821779999999998</c:v>
                </c:pt>
                <c:pt idx="6">
                  <c:v>0.83663580000000004</c:v>
                </c:pt>
                <c:pt idx="7">
                  <c:v>0.78519950000000005</c:v>
                </c:pt>
                <c:pt idx="8">
                  <c:v>0.68744899999999998</c:v>
                </c:pt>
                <c:pt idx="9">
                  <c:v>0.77767830000000004</c:v>
                </c:pt>
                <c:pt idx="10">
                  <c:v>0.79655469999999995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2.7843110000000002</c:v>
                </c:pt>
                <c:pt idx="1">
                  <c:v>8.0572859999999995</c:v>
                </c:pt>
                <c:pt idx="2">
                  <c:v>8.5848980000000008</c:v>
                </c:pt>
                <c:pt idx="3">
                  <c:v>8.2119850000000003</c:v>
                </c:pt>
                <c:pt idx="4">
                  <c:v>10.100300000000001</c:v>
                </c:pt>
                <c:pt idx="5">
                  <c:v>8.5434719999999995</c:v>
                </c:pt>
                <c:pt idx="6">
                  <c:v>5.9225009999999996</c:v>
                </c:pt>
                <c:pt idx="7">
                  <c:v>10.584059999999999</c:v>
                </c:pt>
                <c:pt idx="8">
                  <c:v>8.4059349999999995</c:v>
                </c:pt>
                <c:pt idx="9">
                  <c:v>8.036009</c:v>
                </c:pt>
                <c:pt idx="10">
                  <c:v>7.1497979999999997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9.0757849999999998</c:v>
                </c:pt>
                <c:pt idx="1">
                  <c:v>8.0629840000000002</c:v>
                </c:pt>
                <c:pt idx="2">
                  <c:v>10.25647</c:v>
                </c:pt>
                <c:pt idx="3">
                  <c:v>11.95743</c:v>
                </c:pt>
                <c:pt idx="4">
                  <c:v>9.4844270000000002</c:v>
                </c:pt>
                <c:pt idx="5">
                  <c:v>9.1777540000000002</c:v>
                </c:pt>
                <c:pt idx="6">
                  <c:v>7.2214879999999999</c:v>
                </c:pt>
                <c:pt idx="7">
                  <c:v>13.004189999999999</c:v>
                </c:pt>
                <c:pt idx="8">
                  <c:v>9.0185130000000004</c:v>
                </c:pt>
                <c:pt idx="9">
                  <c:v>10.468019999999999</c:v>
                </c:pt>
                <c:pt idx="10">
                  <c:v>9.0860020000000006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Pardubický kraj</c:v>
                </c:pt>
                <c:pt idx="7">
                  <c:v>Ústecký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Moravskoslezský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93.544920000000005</c:v>
                </c:pt>
                <c:pt idx="1">
                  <c:v>90.304929999999999</c:v>
                </c:pt>
                <c:pt idx="2">
                  <c:v>90.267269999999996</c:v>
                </c:pt>
                <c:pt idx="3">
                  <c:v>90.045249999999996</c:v>
                </c:pt>
                <c:pt idx="4">
                  <c:v>89.908799999999999</c:v>
                </c:pt>
                <c:pt idx="5">
                  <c:v>89.59845</c:v>
                </c:pt>
                <c:pt idx="6">
                  <c:v>89.267210000000006</c:v>
                </c:pt>
                <c:pt idx="7">
                  <c:v>89.134619999999998</c:v>
                </c:pt>
                <c:pt idx="8">
                  <c:v>88.952569999999994</c:v>
                </c:pt>
                <c:pt idx="9">
                  <c:v>87.968770000000006</c:v>
                </c:pt>
                <c:pt idx="10">
                  <c:v>87.318179999999998</c:v>
                </c:pt>
                <c:pt idx="11">
                  <c:v>85.214010000000002</c:v>
                </c:pt>
                <c:pt idx="12">
                  <c:v>84.966139999999996</c:v>
                </c:pt>
                <c:pt idx="13">
                  <c:v>84.335660000000004</c:v>
                </c:pt>
                <c:pt idx="14">
                  <c:v>84.234579999999994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Zlínský kraj</c:v>
                </c:pt>
                <c:pt idx="13">
                  <c:v>Moravskoslezský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88.582939999999994</c:v>
                </c:pt>
                <c:pt idx="1">
                  <c:v>88.256619999999998</c:v>
                </c:pt>
                <c:pt idx="2">
                  <c:v>87.73169</c:v>
                </c:pt>
                <c:pt idx="3">
                  <c:v>87.435900000000004</c:v>
                </c:pt>
                <c:pt idx="4">
                  <c:v>86.321960000000004</c:v>
                </c:pt>
                <c:pt idx="5">
                  <c:v>86.252790000000005</c:v>
                </c:pt>
                <c:pt idx="6">
                  <c:v>85.044799999999995</c:v>
                </c:pt>
                <c:pt idx="7">
                  <c:v>84.691490000000002</c:v>
                </c:pt>
                <c:pt idx="8">
                  <c:v>84.333100000000002</c:v>
                </c:pt>
                <c:pt idx="9">
                  <c:v>84.152450000000002</c:v>
                </c:pt>
                <c:pt idx="10">
                  <c:v>83.31241</c:v>
                </c:pt>
                <c:pt idx="11">
                  <c:v>81.353489999999994</c:v>
                </c:pt>
                <c:pt idx="12">
                  <c:v>79.278229999999994</c:v>
                </c:pt>
                <c:pt idx="13">
                  <c:v>79.163709999999995</c:v>
                </c:pt>
                <c:pt idx="14">
                  <c:v>77.813209999999998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8 Radiologický asistent</c:v>
                </c:pt>
                <c:pt idx="9">
                  <c:v>§ 26 Odborný pracovník v laboratorních metodách a v přípravě léčivých přípravků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17 Dentální hygienistka</c:v>
                </c:pt>
                <c:pt idx="14">
                  <c:v>§ 22 Psycholog ve zdravotnictví</c:v>
                </c:pt>
                <c:pt idx="15">
                  <c:v>§ 37 Masér ve zdravotnictví, nevidomý a slabozraký masér ve zdravotnictví</c:v>
                </c:pt>
                <c:pt idx="16">
                  <c:v>§ 15 Nutriční terapeut</c:v>
                </c:pt>
                <c:pt idx="17">
                  <c:v>§ 7 Ergoterapeut</c:v>
                </c:pt>
                <c:pt idx="18">
                  <c:v>§ 11 Optometrista</c:v>
                </c:pt>
                <c:pt idx="19">
                  <c:v>§ 10 Zdravotně-sociální pracovník</c:v>
                </c:pt>
                <c:pt idx="20">
                  <c:v>§ 23 Logoped ve zdravotnictví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41 Autoptický laborant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4376</c:v>
                </c:pt>
                <c:pt idx="1">
                  <c:v>2175</c:v>
                </c:pt>
                <c:pt idx="2">
                  <c:v>1753</c:v>
                </c:pt>
                <c:pt idx="3">
                  <c:v>1540</c:v>
                </c:pt>
                <c:pt idx="4">
                  <c:v>1397</c:v>
                </c:pt>
                <c:pt idx="5">
                  <c:v>974</c:v>
                </c:pt>
                <c:pt idx="6">
                  <c:v>800</c:v>
                </c:pt>
                <c:pt idx="7">
                  <c:v>795</c:v>
                </c:pt>
                <c:pt idx="8">
                  <c:v>615</c:v>
                </c:pt>
                <c:pt idx="9">
                  <c:v>607</c:v>
                </c:pt>
                <c:pt idx="10">
                  <c:v>568</c:v>
                </c:pt>
                <c:pt idx="11">
                  <c:v>429</c:v>
                </c:pt>
                <c:pt idx="12">
                  <c:v>327</c:v>
                </c:pt>
                <c:pt idx="13">
                  <c:v>313</c:v>
                </c:pt>
                <c:pt idx="14">
                  <c:v>309</c:v>
                </c:pt>
                <c:pt idx="15">
                  <c:v>230</c:v>
                </c:pt>
                <c:pt idx="16">
                  <c:v>185</c:v>
                </c:pt>
                <c:pt idx="17">
                  <c:v>184</c:v>
                </c:pt>
                <c:pt idx="18">
                  <c:v>179</c:v>
                </c:pt>
                <c:pt idx="19">
                  <c:v>171</c:v>
                </c:pt>
                <c:pt idx="20">
                  <c:v>156</c:v>
                </c:pt>
                <c:pt idx="21">
                  <c:v>145</c:v>
                </c:pt>
                <c:pt idx="22">
                  <c:v>89</c:v>
                </c:pt>
                <c:pt idx="23">
                  <c:v>56</c:v>
                </c:pt>
                <c:pt idx="24">
                  <c:v>42</c:v>
                </c:pt>
                <c:pt idx="25">
                  <c:v>40</c:v>
                </c:pt>
                <c:pt idx="26">
                  <c:v>28</c:v>
                </c:pt>
                <c:pt idx="27">
                  <c:v>24</c:v>
                </c:pt>
                <c:pt idx="28">
                  <c:v>22</c:v>
                </c:pt>
                <c:pt idx="29">
                  <c:v>17</c:v>
                </c:pt>
                <c:pt idx="30">
                  <c:v>14</c:v>
                </c:pt>
                <c:pt idx="31">
                  <c:v>10</c:v>
                </c:pt>
                <c:pt idx="32">
                  <c:v>8</c:v>
                </c:pt>
                <c:pt idx="33">
                  <c:v>5</c:v>
                </c:pt>
                <c:pt idx="34">
                  <c:v>3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39 Zubní instrumentářka</c:v>
                </c:pt>
                <c:pt idx="6">
                  <c:v>§ 36 Ošetřovatel</c:v>
                </c:pt>
                <c:pt idx="7">
                  <c:v>§ 18 Zdravotnický záchranář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15 Nutriční terapeut</c:v>
                </c:pt>
                <c:pt idx="18">
                  <c:v>§ 23 Logoped ve zdravotnictví</c:v>
                </c:pt>
                <c:pt idx="19">
                  <c:v>§ 11 Optometrista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25 Radiologický fyzik</c:v>
                </c:pt>
                <c:pt idx="27">
                  <c:v>§ 13 Asistent ochrany a podpory veřejného zdraví</c:v>
                </c:pt>
                <c:pt idx="28">
                  <c:v>§ 14 Ortotik-protetik</c:v>
                </c:pt>
                <c:pt idx="29">
                  <c:v>§ 12 Ortoptista</c:v>
                </c:pt>
                <c:pt idx="30">
                  <c:v>§ 20 Biomedicínský technik</c:v>
                </c:pt>
                <c:pt idx="31">
                  <c:v>§ 41 Autoptický laborant</c:v>
                </c:pt>
                <c:pt idx="32">
                  <c:v>§ 31 Ortoticko-protetický technik</c:v>
                </c:pt>
                <c:pt idx="33">
                  <c:v>§ 32 Nutriční asistent</c:v>
                </c:pt>
                <c:pt idx="34">
                  <c:v>§ 21 Radiologický technik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1989</c:v>
                </c:pt>
                <c:pt idx="1">
                  <c:v>1243</c:v>
                </c:pt>
                <c:pt idx="2">
                  <c:v>973</c:v>
                </c:pt>
                <c:pt idx="3">
                  <c:v>901</c:v>
                </c:pt>
                <c:pt idx="4">
                  <c:v>732</c:v>
                </c:pt>
                <c:pt idx="5">
                  <c:v>445</c:v>
                </c:pt>
                <c:pt idx="6">
                  <c:v>435</c:v>
                </c:pt>
                <c:pt idx="7">
                  <c:v>422</c:v>
                </c:pt>
                <c:pt idx="8">
                  <c:v>375</c:v>
                </c:pt>
                <c:pt idx="9">
                  <c:v>321</c:v>
                </c:pt>
                <c:pt idx="10">
                  <c:v>307</c:v>
                </c:pt>
                <c:pt idx="11">
                  <c:v>207</c:v>
                </c:pt>
                <c:pt idx="12">
                  <c:v>197</c:v>
                </c:pt>
                <c:pt idx="13">
                  <c:v>184</c:v>
                </c:pt>
                <c:pt idx="14">
                  <c:v>147</c:v>
                </c:pt>
                <c:pt idx="15">
                  <c:v>116</c:v>
                </c:pt>
                <c:pt idx="16">
                  <c:v>111</c:v>
                </c:pt>
                <c:pt idx="17">
                  <c:v>103</c:v>
                </c:pt>
                <c:pt idx="18">
                  <c:v>102</c:v>
                </c:pt>
                <c:pt idx="19">
                  <c:v>96</c:v>
                </c:pt>
                <c:pt idx="20">
                  <c:v>90</c:v>
                </c:pt>
                <c:pt idx="21">
                  <c:v>80</c:v>
                </c:pt>
                <c:pt idx="22">
                  <c:v>54</c:v>
                </c:pt>
                <c:pt idx="23">
                  <c:v>32</c:v>
                </c:pt>
                <c:pt idx="24">
                  <c:v>25</c:v>
                </c:pt>
                <c:pt idx="25">
                  <c:v>21</c:v>
                </c:pt>
                <c:pt idx="26">
                  <c:v>18</c:v>
                </c:pt>
                <c:pt idx="27">
                  <c:v>16</c:v>
                </c:pt>
                <c:pt idx="28">
                  <c:v>10</c:v>
                </c:pt>
                <c:pt idx="29">
                  <c:v>9</c:v>
                </c:pt>
                <c:pt idx="30">
                  <c:v>9</c:v>
                </c:pt>
                <c:pt idx="31">
                  <c:v>4</c:v>
                </c:pt>
                <c:pt idx="32">
                  <c:v>3</c:v>
                </c:pt>
                <c:pt idx="33">
                  <c:v>3</c:v>
                </c:pt>
                <c:pt idx="34">
                  <c:v>2</c:v>
                </c:pt>
                <c:pt idx="3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List1!$A$2:$A$35</c:f>
              <c:strCache>
                <c:ptCount val="34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39 Zubní instrumentářka</c:v>
                </c:pt>
                <c:pt idx="6">
                  <c:v>§ 18 Zdravotnický záchranář</c:v>
                </c:pt>
                <c:pt idx="7">
                  <c:v>§ 36 Ošetřovatel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17 Dentální hygienistka</c:v>
                </c:pt>
                <c:pt idx="13">
                  <c:v>§ 40 Řidič zdravotnické dopravní služby</c:v>
                </c:pt>
                <c:pt idx="14">
                  <c:v>§ 35 Řidič vozidla zdravotnické záchranné služby</c:v>
                </c:pt>
                <c:pt idx="15">
                  <c:v>§ 7 Ergoterapeut</c:v>
                </c:pt>
                <c:pt idx="16">
                  <c:v>§ 10 Zdravotně-sociální pracovník</c:v>
                </c:pt>
                <c:pt idx="17">
                  <c:v>§ 30 Laboratorní asistent</c:v>
                </c:pt>
                <c:pt idx="18">
                  <c:v>§ 11 Optometrista</c:v>
                </c:pt>
                <c:pt idx="19">
                  <c:v>§ 37 Masér ve zdravotnictví, nevidomý a slabozraký masér ve zdravotnictví</c:v>
                </c:pt>
                <c:pt idx="20">
                  <c:v>§ 23 Logoped ve zdravotnictví</c:v>
                </c:pt>
                <c:pt idx="21">
                  <c:v>§ 15 Nutriční terapeut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21a Adiktolog</c:v>
                </c:pt>
                <c:pt idx="25">
                  <c:v>§ 28 Odborný pracovník v ochraně a podpoře veřejného zdraví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12 Ortoptista</c:v>
                </c:pt>
                <c:pt idx="29">
                  <c:v>§ 14 Ortotik-protetik</c:v>
                </c:pt>
                <c:pt idx="30">
                  <c:v>§ 20 Biomedicínský technik</c:v>
                </c:pt>
                <c:pt idx="31">
                  <c:v>§ 31 Ortoticko-protetický technik</c:v>
                </c:pt>
                <c:pt idx="32">
                  <c:v>§ 21 Radiologický technik</c:v>
                </c:pt>
                <c:pt idx="33">
                  <c:v>§ 41 Autoptický laborant</c:v>
                </c:pt>
              </c:strCache>
            </c:strRef>
          </c:cat>
          <c:val>
            <c:numRef>
              <c:f>List1!$B$2:$B$35</c:f>
              <c:numCache>
                <c:formatCode>General</c:formatCode>
                <c:ptCount val="34"/>
                <c:pt idx="0">
                  <c:v>716</c:v>
                </c:pt>
                <c:pt idx="1">
                  <c:v>508</c:v>
                </c:pt>
                <c:pt idx="2">
                  <c:v>355</c:v>
                </c:pt>
                <c:pt idx="3">
                  <c:v>335</c:v>
                </c:pt>
                <c:pt idx="4">
                  <c:v>247</c:v>
                </c:pt>
                <c:pt idx="5">
                  <c:v>178</c:v>
                </c:pt>
                <c:pt idx="6">
                  <c:v>172</c:v>
                </c:pt>
                <c:pt idx="7">
                  <c:v>140</c:v>
                </c:pt>
                <c:pt idx="8">
                  <c:v>138</c:v>
                </c:pt>
                <c:pt idx="9">
                  <c:v>127</c:v>
                </c:pt>
                <c:pt idx="10">
                  <c:v>125</c:v>
                </c:pt>
                <c:pt idx="11">
                  <c:v>95</c:v>
                </c:pt>
                <c:pt idx="12">
                  <c:v>87</c:v>
                </c:pt>
                <c:pt idx="13">
                  <c:v>79</c:v>
                </c:pt>
                <c:pt idx="14">
                  <c:v>55</c:v>
                </c:pt>
                <c:pt idx="15">
                  <c:v>49</c:v>
                </c:pt>
                <c:pt idx="16">
                  <c:v>37</c:v>
                </c:pt>
                <c:pt idx="17">
                  <c:v>36</c:v>
                </c:pt>
                <c:pt idx="18">
                  <c:v>34</c:v>
                </c:pt>
                <c:pt idx="19">
                  <c:v>34</c:v>
                </c:pt>
                <c:pt idx="20">
                  <c:v>33</c:v>
                </c:pt>
                <c:pt idx="21">
                  <c:v>31</c:v>
                </c:pt>
                <c:pt idx="22">
                  <c:v>23</c:v>
                </c:pt>
                <c:pt idx="23">
                  <c:v>12</c:v>
                </c:pt>
                <c:pt idx="24">
                  <c:v>9</c:v>
                </c:pt>
                <c:pt idx="25">
                  <c:v>8</c:v>
                </c:pt>
                <c:pt idx="26">
                  <c:v>7</c:v>
                </c:pt>
                <c:pt idx="27">
                  <c:v>6</c:v>
                </c:pt>
                <c:pt idx="28">
                  <c:v>4</c:v>
                </c:pt>
                <c:pt idx="29">
                  <c:v>4</c:v>
                </c:pt>
                <c:pt idx="30">
                  <c:v>3</c:v>
                </c:pt>
                <c:pt idx="31">
                  <c:v>2</c:v>
                </c:pt>
                <c:pt idx="32">
                  <c:v>1</c:v>
                </c:pt>
                <c:pt idx="3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6</c:v>
                </c:pt>
                <c:pt idx="6">
                  <c:v>1</c:v>
                </c:pt>
                <c:pt idx="7">
                  <c:v>2</c:v>
                </c:pt>
                <c:pt idx="8">
                  <c:v>0</c:v>
                </c:pt>
                <c:pt idx="9">
                  <c:v>2</c:v>
                </c:pt>
                <c:pt idx="10">
                  <c:v>2</c:v>
                </c:pt>
                <c:pt idx="11">
                  <c:v>0</c:v>
                </c:pt>
                <c:pt idx="12">
                  <c:v>3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3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2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4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  <c:pt idx="36">
                  <c:v>3</c:v>
                </c:pt>
                <c:pt idx="37">
                  <c:v>1</c:v>
                </c:pt>
                <c:pt idx="38">
                  <c:v>0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3</c:v>
                </c:pt>
                <c:pt idx="43">
                  <c:v>3</c:v>
                </c:pt>
                <c:pt idx="44">
                  <c:v>0</c:v>
                </c:pt>
                <c:pt idx="45">
                  <c:v>4</c:v>
                </c:pt>
                <c:pt idx="46">
                  <c:v>2</c:v>
                </c:pt>
                <c:pt idx="47">
                  <c:v>0</c:v>
                </c:pt>
                <c:pt idx="48">
                  <c:v>1</c:v>
                </c:pt>
                <c:pt idx="49">
                  <c:v>2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3</c:v>
                </c:pt>
                <c:pt idx="54">
                  <c:v>3</c:v>
                </c:pt>
                <c:pt idx="55">
                  <c:v>2</c:v>
                </c:pt>
                <c:pt idx="56">
                  <c:v>3</c:v>
                </c:pt>
                <c:pt idx="57">
                  <c:v>0</c:v>
                </c:pt>
                <c:pt idx="58">
                  <c:v>2</c:v>
                </c:pt>
                <c:pt idx="59">
                  <c:v>6</c:v>
                </c:pt>
                <c:pt idx="60">
                  <c:v>4</c:v>
                </c:pt>
                <c:pt idx="61">
                  <c:v>3</c:v>
                </c:pt>
                <c:pt idx="62">
                  <c:v>9</c:v>
                </c:pt>
                <c:pt idx="63">
                  <c:v>2</c:v>
                </c:pt>
                <c:pt idx="64">
                  <c:v>5</c:v>
                </c:pt>
                <c:pt idx="65">
                  <c:v>1</c:v>
                </c:pt>
                <c:pt idx="66">
                  <c:v>0</c:v>
                </c:pt>
                <c:pt idx="67">
                  <c:v>2</c:v>
                </c:pt>
                <c:pt idx="68">
                  <c:v>5</c:v>
                </c:pt>
                <c:pt idx="69">
                  <c:v>6</c:v>
                </c:pt>
                <c:pt idx="70">
                  <c:v>6</c:v>
                </c:pt>
                <c:pt idx="71">
                  <c:v>1</c:v>
                </c:pt>
                <c:pt idx="72">
                  <c:v>1</c:v>
                </c:pt>
                <c:pt idx="73">
                  <c:v>3</c:v>
                </c:pt>
                <c:pt idx="74">
                  <c:v>10</c:v>
                </c:pt>
                <c:pt idx="75">
                  <c:v>7</c:v>
                </c:pt>
                <c:pt idx="76">
                  <c:v>7</c:v>
                </c:pt>
                <c:pt idx="77">
                  <c:v>6</c:v>
                </c:pt>
                <c:pt idx="78">
                  <c:v>5</c:v>
                </c:pt>
                <c:pt idx="79">
                  <c:v>8</c:v>
                </c:pt>
                <c:pt idx="80">
                  <c:v>17</c:v>
                </c:pt>
                <c:pt idx="81">
                  <c:v>16</c:v>
                </c:pt>
                <c:pt idx="82">
                  <c:v>13</c:v>
                </c:pt>
                <c:pt idx="83">
                  <c:v>13</c:v>
                </c:pt>
                <c:pt idx="84">
                  <c:v>16</c:v>
                </c:pt>
                <c:pt idx="85">
                  <c:v>13</c:v>
                </c:pt>
                <c:pt idx="86">
                  <c:v>12</c:v>
                </c:pt>
                <c:pt idx="87">
                  <c:v>28</c:v>
                </c:pt>
                <c:pt idx="88">
                  <c:v>20</c:v>
                </c:pt>
                <c:pt idx="89">
                  <c:v>23</c:v>
                </c:pt>
                <c:pt idx="90">
                  <c:v>22</c:v>
                </c:pt>
                <c:pt idx="91">
                  <c:v>36</c:v>
                </c:pt>
                <c:pt idx="92">
                  <c:v>21</c:v>
                </c:pt>
                <c:pt idx="93">
                  <c:v>18</c:v>
                </c:pt>
                <c:pt idx="94">
                  <c:v>55</c:v>
                </c:pt>
                <c:pt idx="95">
                  <c:v>38</c:v>
                </c:pt>
                <c:pt idx="96">
                  <c:v>38</c:v>
                </c:pt>
                <c:pt idx="97">
                  <c:v>27</c:v>
                </c:pt>
                <c:pt idx="98">
                  <c:v>40</c:v>
                </c:pt>
                <c:pt idx="99">
                  <c:v>20</c:v>
                </c:pt>
                <c:pt idx="100">
                  <c:v>18</c:v>
                </c:pt>
                <c:pt idx="101">
                  <c:v>52</c:v>
                </c:pt>
                <c:pt idx="102">
                  <c:v>46</c:v>
                </c:pt>
                <c:pt idx="103">
                  <c:v>48</c:v>
                </c:pt>
                <c:pt idx="104">
                  <c:v>50</c:v>
                </c:pt>
                <c:pt idx="105">
                  <c:v>42</c:v>
                </c:pt>
                <c:pt idx="106">
                  <c:v>49</c:v>
                </c:pt>
                <c:pt idx="107">
                  <c:v>22</c:v>
                </c:pt>
                <c:pt idx="108">
                  <c:v>63</c:v>
                </c:pt>
                <c:pt idx="109">
                  <c:v>57</c:v>
                </c:pt>
                <c:pt idx="110">
                  <c:v>44</c:v>
                </c:pt>
                <c:pt idx="111">
                  <c:v>54</c:v>
                </c:pt>
                <c:pt idx="112">
                  <c:v>78</c:v>
                </c:pt>
                <c:pt idx="113">
                  <c:v>45</c:v>
                </c:pt>
                <c:pt idx="114">
                  <c:v>31</c:v>
                </c:pt>
                <c:pt idx="115">
                  <c:v>60</c:v>
                </c:pt>
                <c:pt idx="116">
                  <c:v>71</c:v>
                </c:pt>
                <c:pt idx="117">
                  <c:v>41</c:v>
                </c:pt>
                <c:pt idx="118">
                  <c:v>66</c:v>
                </c:pt>
                <c:pt idx="119">
                  <c:v>54</c:v>
                </c:pt>
                <c:pt idx="120">
                  <c:v>34</c:v>
                </c:pt>
                <c:pt idx="121">
                  <c:v>40</c:v>
                </c:pt>
                <c:pt idx="122">
                  <c:v>57</c:v>
                </c:pt>
                <c:pt idx="123">
                  <c:v>46</c:v>
                </c:pt>
                <c:pt idx="124">
                  <c:v>55</c:v>
                </c:pt>
                <c:pt idx="125">
                  <c:v>39</c:v>
                </c:pt>
                <c:pt idx="126">
                  <c:v>50</c:v>
                </c:pt>
                <c:pt idx="127">
                  <c:v>24</c:v>
                </c:pt>
                <c:pt idx="128">
                  <c:v>15</c:v>
                </c:pt>
                <c:pt idx="129">
                  <c:v>45</c:v>
                </c:pt>
                <c:pt idx="130">
                  <c:v>40</c:v>
                </c:pt>
                <c:pt idx="131">
                  <c:v>30</c:v>
                </c:pt>
                <c:pt idx="132">
                  <c:v>30</c:v>
                </c:pt>
                <c:pt idx="133">
                  <c:v>33</c:v>
                </c:pt>
                <c:pt idx="134">
                  <c:v>19</c:v>
                </c:pt>
                <c:pt idx="135">
                  <c:v>11</c:v>
                </c:pt>
                <c:pt idx="136">
                  <c:v>29</c:v>
                </c:pt>
                <c:pt idx="137">
                  <c:v>25</c:v>
                </c:pt>
                <c:pt idx="138">
                  <c:v>23</c:v>
                </c:pt>
                <c:pt idx="139">
                  <c:v>16</c:v>
                </c:pt>
                <c:pt idx="140">
                  <c:v>22</c:v>
                </c:pt>
                <c:pt idx="141">
                  <c:v>20</c:v>
                </c:pt>
                <c:pt idx="142">
                  <c:v>15</c:v>
                </c:pt>
                <c:pt idx="143">
                  <c:v>27</c:v>
                </c:pt>
                <c:pt idx="144">
                  <c:v>27</c:v>
                </c:pt>
                <c:pt idx="145">
                  <c:v>21</c:v>
                </c:pt>
                <c:pt idx="146">
                  <c:v>22</c:v>
                </c:pt>
                <c:pt idx="147">
                  <c:v>4</c:v>
                </c:pt>
                <c:pt idx="148">
                  <c:v>11</c:v>
                </c:pt>
                <c:pt idx="149">
                  <c:v>8</c:v>
                </c:pt>
                <c:pt idx="150">
                  <c:v>24</c:v>
                </c:pt>
                <c:pt idx="151">
                  <c:v>32</c:v>
                </c:pt>
                <c:pt idx="152">
                  <c:v>23</c:v>
                </c:pt>
                <c:pt idx="153">
                  <c:v>20</c:v>
                </c:pt>
                <c:pt idx="154">
                  <c:v>18</c:v>
                </c:pt>
                <c:pt idx="155">
                  <c:v>7</c:v>
                </c:pt>
                <c:pt idx="156">
                  <c:v>24</c:v>
                </c:pt>
                <c:pt idx="157">
                  <c:v>33</c:v>
                </c:pt>
                <c:pt idx="158">
                  <c:v>26</c:v>
                </c:pt>
                <c:pt idx="159">
                  <c:v>20</c:v>
                </c:pt>
                <c:pt idx="160">
                  <c:v>25</c:v>
                </c:pt>
                <c:pt idx="161">
                  <c:v>18</c:v>
                </c:pt>
                <c:pt idx="162">
                  <c:v>17</c:v>
                </c:pt>
                <c:pt idx="163">
                  <c:v>13</c:v>
                </c:pt>
                <c:pt idx="164">
                  <c:v>32</c:v>
                </c:pt>
                <c:pt idx="165">
                  <c:v>46</c:v>
                </c:pt>
                <c:pt idx="166">
                  <c:v>70</c:v>
                </c:pt>
                <c:pt idx="167">
                  <c:v>39</c:v>
                </c:pt>
                <c:pt idx="168">
                  <c:v>45</c:v>
                </c:pt>
                <c:pt idx="169">
                  <c:v>31</c:v>
                </c:pt>
                <c:pt idx="170">
                  <c:v>40</c:v>
                </c:pt>
                <c:pt idx="171">
                  <c:v>108</c:v>
                </c:pt>
                <c:pt idx="172">
                  <c:v>86</c:v>
                </c:pt>
                <c:pt idx="173">
                  <c:v>115</c:v>
                </c:pt>
                <c:pt idx="174">
                  <c:v>106</c:v>
                </c:pt>
                <c:pt idx="175">
                  <c:v>90</c:v>
                </c:pt>
                <c:pt idx="176">
                  <c:v>57</c:v>
                </c:pt>
                <c:pt idx="177">
                  <c:v>69</c:v>
                </c:pt>
                <c:pt idx="178">
                  <c:v>179</c:v>
                </c:pt>
                <c:pt idx="179">
                  <c:v>153</c:v>
                </c:pt>
                <c:pt idx="180">
                  <c:v>166</c:v>
                </c:pt>
                <c:pt idx="181">
                  <c:v>120</c:v>
                </c:pt>
                <c:pt idx="182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6.9898053688695042E-8"/>
                  <c:y val="-2.331186538060957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4118952507763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3</c:v>
                </c:pt>
                <c:pt idx="16">
                  <c:v>1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4</c:v>
                </c:pt>
                <c:pt idx="25">
                  <c:v>2</c:v>
                </c:pt>
                <c:pt idx="26">
                  <c:v>0</c:v>
                </c:pt>
                <c:pt idx="27">
                  <c:v>2</c:v>
                </c:pt>
                <c:pt idx="28">
                  <c:v>1</c:v>
                </c:pt>
                <c:pt idx="29">
                  <c:v>2</c:v>
                </c:pt>
                <c:pt idx="30">
                  <c:v>1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  <c:pt idx="34">
                  <c:v>5</c:v>
                </c:pt>
                <c:pt idx="35">
                  <c:v>6</c:v>
                </c:pt>
                <c:pt idx="36">
                  <c:v>1</c:v>
                </c:pt>
                <c:pt idx="37">
                  <c:v>0</c:v>
                </c:pt>
                <c:pt idx="38">
                  <c:v>2</c:v>
                </c:pt>
                <c:pt idx="39">
                  <c:v>6</c:v>
                </c:pt>
                <c:pt idx="40">
                  <c:v>1</c:v>
                </c:pt>
                <c:pt idx="41">
                  <c:v>4</c:v>
                </c:pt>
                <c:pt idx="42">
                  <c:v>0</c:v>
                </c:pt>
                <c:pt idx="43">
                  <c:v>1</c:v>
                </c:pt>
                <c:pt idx="44">
                  <c:v>2</c:v>
                </c:pt>
                <c:pt idx="45">
                  <c:v>3</c:v>
                </c:pt>
                <c:pt idx="46">
                  <c:v>4</c:v>
                </c:pt>
                <c:pt idx="47">
                  <c:v>3</c:v>
                </c:pt>
                <c:pt idx="48">
                  <c:v>7</c:v>
                </c:pt>
                <c:pt idx="49">
                  <c:v>5</c:v>
                </c:pt>
                <c:pt idx="50">
                  <c:v>2</c:v>
                </c:pt>
                <c:pt idx="51">
                  <c:v>2</c:v>
                </c:pt>
                <c:pt idx="52">
                  <c:v>10</c:v>
                </c:pt>
                <c:pt idx="53">
                  <c:v>7</c:v>
                </c:pt>
                <c:pt idx="54">
                  <c:v>6</c:v>
                </c:pt>
                <c:pt idx="55">
                  <c:v>5</c:v>
                </c:pt>
                <c:pt idx="56">
                  <c:v>7</c:v>
                </c:pt>
                <c:pt idx="57">
                  <c:v>6</c:v>
                </c:pt>
                <c:pt idx="58">
                  <c:v>6</c:v>
                </c:pt>
                <c:pt idx="59">
                  <c:v>5</c:v>
                </c:pt>
                <c:pt idx="60">
                  <c:v>7</c:v>
                </c:pt>
                <c:pt idx="61">
                  <c:v>12</c:v>
                </c:pt>
                <c:pt idx="62">
                  <c:v>15</c:v>
                </c:pt>
                <c:pt idx="63">
                  <c:v>7</c:v>
                </c:pt>
                <c:pt idx="64">
                  <c:v>5</c:v>
                </c:pt>
                <c:pt idx="65">
                  <c:v>8</c:v>
                </c:pt>
                <c:pt idx="66">
                  <c:v>10</c:v>
                </c:pt>
                <c:pt idx="67">
                  <c:v>12</c:v>
                </c:pt>
                <c:pt idx="68">
                  <c:v>9</c:v>
                </c:pt>
                <c:pt idx="69">
                  <c:v>8</c:v>
                </c:pt>
                <c:pt idx="70">
                  <c:v>9</c:v>
                </c:pt>
                <c:pt idx="71">
                  <c:v>5</c:v>
                </c:pt>
                <c:pt idx="72">
                  <c:v>4</c:v>
                </c:pt>
                <c:pt idx="73">
                  <c:v>17</c:v>
                </c:pt>
                <c:pt idx="74">
                  <c:v>17</c:v>
                </c:pt>
                <c:pt idx="75">
                  <c:v>20</c:v>
                </c:pt>
                <c:pt idx="76">
                  <c:v>19</c:v>
                </c:pt>
                <c:pt idx="77">
                  <c:v>17</c:v>
                </c:pt>
                <c:pt idx="78">
                  <c:v>10</c:v>
                </c:pt>
                <c:pt idx="79">
                  <c:v>10</c:v>
                </c:pt>
                <c:pt idx="80">
                  <c:v>32</c:v>
                </c:pt>
                <c:pt idx="81">
                  <c:v>25</c:v>
                </c:pt>
                <c:pt idx="82">
                  <c:v>24</c:v>
                </c:pt>
                <c:pt idx="83">
                  <c:v>49</c:v>
                </c:pt>
                <c:pt idx="84">
                  <c:v>38</c:v>
                </c:pt>
                <c:pt idx="85">
                  <c:v>31</c:v>
                </c:pt>
                <c:pt idx="86">
                  <c:v>11</c:v>
                </c:pt>
                <c:pt idx="87">
                  <c:v>58</c:v>
                </c:pt>
                <c:pt idx="88">
                  <c:v>63</c:v>
                </c:pt>
                <c:pt idx="89">
                  <c:v>71</c:v>
                </c:pt>
                <c:pt idx="90">
                  <c:v>32</c:v>
                </c:pt>
                <c:pt idx="91">
                  <c:v>76</c:v>
                </c:pt>
                <c:pt idx="92">
                  <c:v>56</c:v>
                </c:pt>
                <c:pt idx="93">
                  <c:v>37</c:v>
                </c:pt>
                <c:pt idx="94">
                  <c:v>103</c:v>
                </c:pt>
                <c:pt idx="95">
                  <c:v>100</c:v>
                </c:pt>
                <c:pt idx="96">
                  <c:v>107</c:v>
                </c:pt>
                <c:pt idx="97">
                  <c:v>96</c:v>
                </c:pt>
                <c:pt idx="98">
                  <c:v>107</c:v>
                </c:pt>
                <c:pt idx="99">
                  <c:v>78</c:v>
                </c:pt>
                <c:pt idx="100">
                  <c:v>25</c:v>
                </c:pt>
                <c:pt idx="101">
                  <c:v>120</c:v>
                </c:pt>
                <c:pt idx="102">
                  <c:v>133</c:v>
                </c:pt>
                <c:pt idx="103">
                  <c:v>164</c:v>
                </c:pt>
                <c:pt idx="104">
                  <c:v>91</c:v>
                </c:pt>
                <c:pt idx="105">
                  <c:v>150</c:v>
                </c:pt>
                <c:pt idx="106">
                  <c:v>86</c:v>
                </c:pt>
                <c:pt idx="107">
                  <c:v>52</c:v>
                </c:pt>
                <c:pt idx="108">
                  <c:v>148</c:v>
                </c:pt>
                <c:pt idx="109">
                  <c:v>214</c:v>
                </c:pt>
                <c:pt idx="110">
                  <c:v>106</c:v>
                </c:pt>
                <c:pt idx="111">
                  <c:v>152</c:v>
                </c:pt>
                <c:pt idx="112">
                  <c:v>213</c:v>
                </c:pt>
                <c:pt idx="113">
                  <c:v>145</c:v>
                </c:pt>
                <c:pt idx="114">
                  <c:v>78</c:v>
                </c:pt>
                <c:pt idx="115">
                  <c:v>181</c:v>
                </c:pt>
                <c:pt idx="116">
                  <c:v>239</c:v>
                </c:pt>
                <c:pt idx="117">
                  <c:v>129</c:v>
                </c:pt>
                <c:pt idx="118">
                  <c:v>197</c:v>
                </c:pt>
                <c:pt idx="119">
                  <c:v>177</c:v>
                </c:pt>
                <c:pt idx="120">
                  <c:v>99</c:v>
                </c:pt>
                <c:pt idx="121">
                  <c:v>74</c:v>
                </c:pt>
                <c:pt idx="122">
                  <c:v>187</c:v>
                </c:pt>
                <c:pt idx="123">
                  <c:v>149</c:v>
                </c:pt>
                <c:pt idx="124">
                  <c:v>155</c:v>
                </c:pt>
                <c:pt idx="125">
                  <c:v>133</c:v>
                </c:pt>
                <c:pt idx="126">
                  <c:v>127</c:v>
                </c:pt>
                <c:pt idx="127">
                  <c:v>79</c:v>
                </c:pt>
                <c:pt idx="128">
                  <c:v>59</c:v>
                </c:pt>
                <c:pt idx="129">
                  <c:v>150</c:v>
                </c:pt>
                <c:pt idx="130">
                  <c:v>143</c:v>
                </c:pt>
                <c:pt idx="131">
                  <c:v>108</c:v>
                </c:pt>
                <c:pt idx="132">
                  <c:v>118</c:v>
                </c:pt>
                <c:pt idx="133">
                  <c:v>104</c:v>
                </c:pt>
                <c:pt idx="134">
                  <c:v>70</c:v>
                </c:pt>
                <c:pt idx="135">
                  <c:v>50</c:v>
                </c:pt>
                <c:pt idx="136">
                  <c:v>95</c:v>
                </c:pt>
                <c:pt idx="137">
                  <c:v>113</c:v>
                </c:pt>
                <c:pt idx="138">
                  <c:v>77</c:v>
                </c:pt>
                <c:pt idx="139">
                  <c:v>60</c:v>
                </c:pt>
                <c:pt idx="140">
                  <c:v>71</c:v>
                </c:pt>
                <c:pt idx="141">
                  <c:v>45</c:v>
                </c:pt>
                <c:pt idx="142">
                  <c:v>29</c:v>
                </c:pt>
                <c:pt idx="143">
                  <c:v>82</c:v>
                </c:pt>
                <c:pt idx="144">
                  <c:v>74</c:v>
                </c:pt>
                <c:pt idx="145">
                  <c:v>50</c:v>
                </c:pt>
                <c:pt idx="146">
                  <c:v>55</c:v>
                </c:pt>
                <c:pt idx="147">
                  <c:v>17</c:v>
                </c:pt>
                <c:pt idx="148">
                  <c:v>18</c:v>
                </c:pt>
                <c:pt idx="149">
                  <c:v>16</c:v>
                </c:pt>
                <c:pt idx="150">
                  <c:v>71</c:v>
                </c:pt>
                <c:pt idx="151">
                  <c:v>84</c:v>
                </c:pt>
                <c:pt idx="152">
                  <c:v>50</c:v>
                </c:pt>
                <c:pt idx="153">
                  <c:v>46</c:v>
                </c:pt>
                <c:pt idx="154">
                  <c:v>43</c:v>
                </c:pt>
                <c:pt idx="155">
                  <c:v>10</c:v>
                </c:pt>
                <c:pt idx="156">
                  <c:v>33</c:v>
                </c:pt>
                <c:pt idx="157">
                  <c:v>80</c:v>
                </c:pt>
                <c:pt idx="158">
                  <c:v>66</c:v>
                </c:pt>
                <c:pt idx="159">
                  <c:v>44</c:v>
                </c:pt>
                <c:pt idx="160">
                  <c:v>49</c:v>
                </c:pt>
                <c:pt idx="161">
                  <c:v>56</c:v>
                </c:pt>
                <c:pt idx="162">
                  <c:v>32</c:v>
                </c:pt>
                <c:pt idx="163">
                  <c:v>22</c:v>
                </c:pt>
                <c:pt idx="164">
                  <c:v>58</c:v>
                </c:pt>
                <c:pt idx="165">
                  <c:v>88</c:v>
                </c:pt>
                <c:pt idx="166">
                  <c:v>81</c:v>
                </c:pt>
                <c:pt idx="167">
                  <c:v>76</c:v>
                </c:pt>
                <c:pt idx="168">
                  <c:v>78</c:v>
                </c:pt>
                <c:pt idx="169">
                  <c:v>74</c:v>
                </c:pt>
                <c:pt idx="170">
                  <c:v>45</c:v>
                </c:pt>
                <c:pt idx="171">
                  <c:v>180</c:v>
                </c:pt>
                <c:pt idx="172">
                  <c:v>199</c:v>
                </c:pt>
                <c:pt idx="173">
                  <c:v>187</c:v>
                </c:pt>
                <c:pt idx="174">
                  <c:v>205</c:v>
                </c:pt>
                <c:pt idx="175">
                  <c:v>252</c:v>
                </c:pt>
                <c:pt idx="176">
                  <c:v>130</c:v>
                </c:pt>
                <c:pt idx="177">
                  <c:v>112</c:v>
                </c:pt>
                <c:pt idx="178">
                  <c:v>326</c:v>
                </c:pt>
                <c:pt idx="179">
                  <c:v>330</c:v>
                </c:pt>
                <c:pt idx="180">
                  <c:v>405</c:v>
                </c:pt>
                <c:pt idx="181">
                  <c:v>350</c:v>
                </c:pt>
                <c:pt idx="182">
                  <c:v>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-1.8650134782764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7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6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2</c:v>
                </c:pt>
                <c:pt idx="23">
                  <c:v>2</c:v>
                </c:pt>
                <c:pt idx="24">
                  <c:v>1</c:v>
                </c:pt>
                <c:pt idx="25">
                  <c:v>3</c:v>
                </c:pt>
                <c:pt idx="26">
                  <c:v>5</c:v>
                </c:pt>
                <c:pt idx="27">
                  <c:v>2</c:v>
                </c:pt>
                <c:pt idx="28">
                  <c:v>2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4</c:v>
                </c:pt>
                <c:pt idx="35">
                  <c:v>6</c:v>
                </c:pt>
                <c:pt idx="36">
                  <c:v>5</c:v>
                </c:pt>
                <c:pt idx="37">
                  <c:v>1</c:v>
                </c:pt>
                <c:pt idx="38">
                  <c:v>5</c:v>
                </c:pt>
                <c:pt idx="39">
                  <c:v>4</c:v>
                </c:pt>
                <c:pt idx="40">
                  <c:v>1</c:v>
                </c:pt>
                <c:pt idx="41">
                  <c:v>3</c:v>
                </c:pt>
                <c:pt idx="42">
                  <c:v>2</c:v>
                </c:pt>
                <c:pt idx="43">
                  <c:v>0</c:v>
                </c:pt>
                <c:pt idx="44">
                  <c:v>3</c:v>
                </c:pt>
                <c:pt idx="45">
                  <c:v>2</c:v>
                </c:pt>
                <c:pt idx="46">
                  <c:v>3</c:v>
                </c:pt>
                <c:pt idx="47">
                  <c:v>5</c:v>
                </c:pt>
                <c:pt idx="48">
                  <c:v>7</c:v>
                </c:pt>
                <c:pt idx="49">
                  <c:v>4</c:v>
                </c:pt>
                <c:pt idx="50">
                  <c:v>2</c:v>
                </c:pt>
                <c:pt idx="51">
                  <c:v>5</c:v>
                </c:pt>
                <c:pt idx="52">
                  <c:v>8</c:v>
                </c:pt>
                <c:pt idx="53">
                  <c:v>9</c:v>
                </c:pt>
                <c:pt idx="54">
                  <c:v>8</c:v>
                </c:pt>
                <c:pt idx="55">
                  <c:v>5</c:v>
                </c:pt>
                <c:pt idx="56">
                  <c:v>4</c:v>
                </c:pt>
                <c:pt idx="57">
                  <c:v>4</c:v>
                </c:pt>
                <c:pt idx="58">
                  <c:v>2</c:v>
                </c:pt>
                <c:pt idx="59">
                  <c:v>8</c:v>
                </c:pt>
                <c:pt idx="60">
                  <c:v>6</c:v>
                </c:pt>
                <c:pt idx="61">
                  <c:v>8</c:v>
                </c:pt>
                <c:pt idx="62">
                  <c:v>12</c:v>
                </c:pt>
                <c:pt idx="63">
                  <c:v>8</c:v>
                </c:pt>
                <c:pt idx="64">
                  <c:v>4</c:v>
                </c:pt>
                <c:pt idx="65">
                  <c:v>7</c:v>
                </c:pt>
                <c:pt idx="66">
                  <c:v>9</c:v>
                </c:pt>
                <c:pt idx="67">
                  <c:v>12</c:v>
                </c:pt>
                <c:pt idx="68">
                  <c:v>13</c:v>
                </c:pt>
                <c:pt idx="69">
                  <c:v>15</c:v>
                </c:pt>
                <c:pt idx="70">
                  <c:v>8</c:v>
                </c:pt>
                <c:pt idx="71">
                  <c:v>7</c:v>
                </c:pt>
                <c:pt idx="72">
                  <c:v>5</c:v>
                </c:pt>
                <c:pt idx="73">
                  <c:v>19</c:v>
                </c:pt>
                <c:pt idx="74">
                  <c:v>31</c:v>
                </c:pt>
                <c:pt idx="75">
                  <c:v>18</c:v>
                </c:pt>
                <c:pt idx="76">
                  <c:v>16</c:v>
                </c:pt>
                <c:pt idx="77">
                  <c:v>14</c:v>
                </c:pt>
                <c:pt idx="78">
                  <c:v>9</c:v>
                </c:pt>
                <c:pt idx="79">
                  <c:v>13</c:v>
                </c:pt>
                <c:pt idx="80">
                  <c:v>38</c:v>
                </c:pt>
                <c:pt idx="81">
                  <c:v>53</c:v>
                </c:pt>
                <c:pt idx="82">
                  <c:v>48</c:v>
                </c:pt>
                <c:pt idx="83">
                  <c:v>53</c:v>
                </c:pt>
                <c:pt idx="84">
                  <c:v>42</c:v>
                </c:pt>
                <c:pt idx="85">
                  <c:v>27</c:v>
                </c:pt>
                <c:pt idx="86">
                  <c:v>20</c:v>
                </c:pt>
                <c:pt idx="87">
                  <c:v>76</c:v>
                </c:pt>
                <c:pt idx="88">
                  <c:v>81</c:v>
                </c:pt>
                <c:pt idx="89">
                  <c:v>64</c:v>
                </c:pt>
                <c:pt idx="90">
                  <c:v>38</c:v>
                </c:pt>
                <c:pt idx="91">
                  <c:v>79</c:v>
                </c:pt>
                <c:pt idx="92">
                  <c:v>52</c:v>
                </c:pt>
                <c:pt idx="93">
                  <c:v>40</c:v>
                </c:pt>
                <c:pt idx="94">
                  <c:v>130</c:v>
                </c:pt>
                <c:pt idx="95">
                  <c:v>128</c:v>
                </c:pt>
                <c:pt idx="96">
                  <c:v>102</c:v>
                </c:pt>
                <c:pt idx="97">
                  <c:v>107</c:v>
                </c:pt>
                <c:pt idx="98">
                  <c:v>127</c:v>
                </c:pt>
                <c:pt idx="99">
                  <c:v>53</c:v>
                </c:pt>
                <c:pt idx="100">
                  <c:v>37</c:v>
                </c:pt>
                <c:pt idx="101">
                  <c:v>127</c:v>
                </c:pt>
                <c:pt idx="102">
                  <c:v>138</c:v>
                </c:pt>
                <c:pt idx="103">
                  <c:v>139</c:v>
                </c:pt>
                <c:pt idx="104">
                  <c:v>113</c:v>
                </c:pt>
                <c:pt idx="105">
                  <c:v>158</c:v>
                </c:pt>
                <c:pt idx="106">
                  <c:v>94</c:v>
                </c:pt>
                <c:pt idx="107">
                  <c:v>49</c:v>
                </c:pt>
                <c:pt idx="108">
                  <c:v>156</c:v>
                </c:pt>
                <c:pt idx="109">
                  <c:v>192</c:v>
                </c:pt>
                <c:pt idx="110">
                  <c:v>140</c:v>
                </c:pt>
                <c:pt idx="111">
                  <c:v>157</c:v>
                </c:pt>
                <c:pt idx="112">
                  <c:v>239</c:v>
                </c:pt>
                <c:pt idx="113">
                  <c:v>118</c:v>
                </c:pt>
                <c:pt idx="114">
                  <c:v>88</c:v>
                </c:pt>
                <c:pt idx="115">
                  <c:v>197</c:v>
                </c:pt>
                <c:pt idx="116">
                  <c:v>203</c:v>
                </c:pt>
                <c:pt idx="117">
                  <c:v>170</c:v>
                </c:pt>
                <c:pt idx="118">
                  <c:v>246</c:v>
                </c:pt>
                <c:pt idx="119">
                  <c:v>141</c:v>
                </c:pt>
                <c:pt idx="120">
                  <c:v>107</c:v>
                </c:pt>
                <c:pt idx="121">
                  <c:v>81</c:v>
                </c:pt>
                <c:pt idx="122">
                  <c:v>199</c:v>
                </c:pt>
                <c:pt idx="123">
                  <c:v>178</c:v>
                </c:pt>
                <c:pt idx="124">
                  <c:v>157</c:v>
                </c:pt>
                <c:pt idx="125">
                  <c:v>124</c:v>
                </c:pt>
                <c:pt idx="126">
                  <c:v>152</c:v>
                </c:pt>
                <c:pt idx="127">
                  <c:v>94</c:v>
                </c:pt>
                <c:pt idx="128">
                  <c:v>64</c:v>
                </c:pt>
                <c:pt idx="129">
                  <c:v>187</c:v>
                </c:pt>
                <c:pt idx="130">
                  <c:v>157</c:v>
                </c:pt>
                <c:pt idx="131">
                  <c:v>128</c:v>
                </c:pt>
                <c:pt idx="132">
                  <c:v>107</c:v>
                </c:pt>
                <c:pt idx="133">
                  <c:v>88</c:v>
                </c:pt>
                <c:pt idx="134">
                  <c:v>74</c:v>
                </c:pt>
                <c:pt idx="135">
                  <c:v>59</c:v>
                </c:pt>
                <c:pt idx="136">
                  <c:v>114</c:v>
                </c:pt>
                <c:pt idx="137">
                  <c:v>164</c:v>
                </c:pt>
                <c:pt idx="138">
                  <c:v>89</c:v>
                </c:pt>
                <c:pt idx="139">
                  <c:v>86</c:v>
                </c:pt>
                <c:pt idx="140">
                  <c:v>91</c:v>
                </c:pt>
                <c:pt idx="141">
                  <c:v>58</c:v>
                </c:pt>
                <c:pt idx="142">
                  <c:v>41</c:v>
                </c:pt>
                <c:pt idx="143">
                  <c:v>99</c:v>
                </c:pt>
                <c:pt idx="144">
                  <c:v>90</c:v>
                </c:pt>
                <c:pt idx="145">
                  <c:v>43</c:v>
                </c:pt>
                <c:pt idx="146">
                  <c:v>66</c:v>
                </c:pt>
                <c:pt idx="147">
                  <c:v>20</c:v>
                </c:pt>
                <c:pt idx="148">
                  <c:v>12</c:v>
                </c:pt>
                <c:pt idx="149">
                  <c:v>21</c:v>
                </c:pt>
                <c:pt idx="150">
                  <c:v>67</c:v>
                </c:pt>
                <c:pt idx="151">
                  <c:v>91</c:v>
                </c:pt>
                <c:pt idx="152">
                  <c:v>59</c:v>
                </c:pt>
                <c:pt idx="153">
                  <c:v>59</c:v>
                </c:pt>
                <c:pt idx="154">
                  <c:v>73</c:v>
                </c:pt>
                <c:pt idx="155">
                  <c:v>12</c:v>
                </c:pt>
                <c:pt idx="156">
                  <c:v>21</c:v>
                </c:pt>
                <c:pt idx="157">
                  <c:v>90</c:v>
                </c:pt>
                <c:pt idx="158">
                  <c:v>85</c:v>
                </c:pt>
                <c:pt idx="159">
                  <c:v>68</c:v>
                </c:pt>
                <c:pt idx="160">
                  <c:v>66</c:v>
                </c:pt>
                <c:pt idx="161">
                  <c:v>63</c:v>
                </c:pt>
                <c:pt idx="162">
                  <c:v>30</c:v>
                </c:pt>
                <c:pt idx="163">
                  <c:v>27</c:v>
                </c:pt>
                <c:pt idx="164">
                  <c:v>78</c:v>
                </c:pt>
                <c:pt idx="165">
                  <c:v>106</c:v>
                </c:pt>
                <c:pt idx="166">
                  <c:v>87</c:v>
                </c:pt>
                <c:pt idx="167">
                  <c:v>71</c:v>
                </c:pt>
                <c:pt idx="168">
                  <c:v>90</c:v>
                </c:pt>
                <c:pt idx="169">
                  <c:v>56</c:v>
                </c:pt>
                <c:pt idx="170">
                  <c:v>55</c:v>
                </c:pt>
                <c:pt idx="171">
                  <c:v>180</c:v>
                </c:pt>
                <c:pt idx="172">
                  <c:v>190</c:v>
                </c:pt>
                <c:pt idx="173">
                  <c:v>215</c:v>
                </c:pt>
                <c:pt idx="174">
                  <c:v>217</c:v>
                </c:pt>
                <c:pt idx="175">
                  <c:v>206</c:v>
                </c:pt>
                <c:pt idx="176">
                  <c:v>145</c:v>
                </c:pt>
                <c:pt idx="177">
                  <c:v>111</c:v>
                </c:pt>
                <c:pt idx="178">
                  <c:v>275</c:v>
                </c:pt>
                <c:pt idx="179">
                  <c:v>308</c:v>
                </c:pt>
                <c:pt idx="180">
                  <c:v>382</c:v>
                </c:pt>
                <c:pt idx="181">
                  <c:v>303</c:v>
                </c:pt>
                <c:pt idx="182">
                  <c:v>392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38</c:v>
                </c:pt>
                <c:pt idx="1">
                  <c:v>37</c:v>
                </c:pt>
                <c:pt idx="2">
                  <c:v>36</c:v>
                </c:pt>
                <c:pt idx="3">
                  <c:v>34</c:v>
                </c:pt>
                <c:pt idx="4">
                  <c:v>32</c:v>
                </c:pt>
                <c:pt idx="5">
                  <c:v>35</c:v>
                </c:pt>
                <c:pt idx="6">
                  <c:v>33</c:v>
                </c:pt>
                <c:pt idx="7">
                  <c:v>35</c:v>
                </c:pt>
                <c:pt idx="8">
                  <c:v>32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35</c:v>
                </c:pt>
                <c:pt idx="14">
                  <c:v>35</c:v>
                </c:pt>
                <c:pt idx="15">
                  <c:v>35</c:v>
                </c:pt>
                <c:pt idx="16">
                  <c:v>35</c:v>
                </c:pt>
                <c:pt idx="17">
                  <c:v>38</c:v>
                </c:pt>
                <c:pt idx="18">
                  <c:v>35</c:v>
                </c:pt>
                <c:pt idx="19">
                  <c:v>32</c:v>
                </c:pt>
                <c:pt idx="20">
                  <c:v>32</c:v>
                </c:pt>
                <c:pt idx="21">
                  <c:v>31</c:v>
                </c:pt>
                <c:pt idx="22">
                  <c:v>30</c:v>
                </c:pt>
                <c:pt idx="23">
                  <c:v>28</c:v>
                </c:pt>
                <c:pt idx="24">
                  <c:v>29</c:v>
                </c:pt>
                <c:pt idx="25">
                  <c:v>28</c:v>
                </c:pt>
                <c:pt idx="26">
                  <c:v>26</c:v>
                </c:pt>
                <c:pt idx="27">
                  <c:v>27</c:v>
                </c:pt>
                <c:pt idx="28">
                  <c:v>27</c:v>
                </c:pt>
                <c:pt idx="29">
                  <c:v>28</c:v>
                </c:pt>
                <c:pt idx="30">
                  <c:v>27</c:v>
                </c:pt>
                <c:pt idx="31">
                  <c:v>25</c:v>
                </c:pt>
                <c:pt idx="32">
                  <c:v>29</c:v>
                </c:pt>
                <c:pt idx="33">
                  <c:v>32</c:v>
                </c:pt>
                <c:pt idx="34">
                  <c:v>33</c:v>
                </c:pt>
                <c:pt idx="35">
                  <c:v>33</c:v>
                </c:pt>
                <c:pt idx="36">
                  <c:v>36</c:v>
                </c:pt>
                <c:pt idx="37">
                  <c:v>37</c:v>
                </c:pt>
                <c:pt idx="38">
                  <c:v>35</c:v>
                </c:pt>
                <c:pt idx="39">
                  <c:v>36</c:v>
                </c:pt>
                <c:pt idx="40">
                  <c:v>35</c:v>
                </c:pt>
                <c:pt idx="41">
                  <c:v>35</c:v>
                </c:pt>
                <c:pt idx="42">
                  <c:v>36</c:v>
                </c:pt>
                <c:pt idx="43">
                  <c:v>39</c:v>
                </c:pt>
                <c:pt idx="44">
                  <c:v>38</c:v>
                </c:pt>
                <c:pt idx="45">
                  <c:v>40</c:v>
                </c:pt>
                <c:pt idx="46">
                  <c:v>39</c:v>
                </c:pt>
                <c:pt idx="47">
                  <c:v>36</c:v>
                </c:pt>
                <c:pt idx="48">
                  <c:v>37</c:v>
                </c:pt>
                <c:pt idx="49">
                  <c:v>37</c:v>
                </c:pt>
                <c:pt idx="50">
                  <c:v>36</c:v>
                </c:pt>
                <c:pt idx="51">
                  <c:v>36</c:v>
                </c:pt>
                <c:pt idx="52">
                  <c:v>34</c:v>
                </c:pt>
                <c:pt idx="53">
                  <c:v>37</c:v>
                </c:pt>
                <c:pt idx="54">
                  <c:v>40</c:v>
                </c:pt>
                <c:pt idx="55">
                  <c:v>40</c:v>
                </c:pt>
                <c:pt idx="56">
                  <c:v>41</c:v>
                </c:pt>
                <c:pt idx="57">
                  <c:v>39</c:v>
                </c:pt>
                <c:pt idx="58">
                  <c:v>39</c:v>
                </c:pt>
                <c:pt idx="59">
                  <c:v>41</c:v>
                </c:pt>
                <c:pt idx="60">
                  <c:v>45</c:v>
                </c:pt>
                <c:pt idx="61">
                  <c:v>48</c:v>
                </c:pt>
                <c:pt idx="62">
                  <c:v>56</c:v>
                </c:pt>
                <c:pt idx="63">
                  <c:v>57</c:v>
                </c:pt>
                <c:pt idx="64">
                  <c:v>61</c:v>
                </c:pt>
                <c:pt idx="65">
                  <c:v>61</c:v>
                </c:pt>
                <c:pt idx="66">
                  <c:v>60</c:v>
                </c:pt>
                <c:pt idx="67">
                  <c:v>59</c:v>
                </c:pt>
                <c:pt idx="68">
                  <c:v>60</c:v>
                </c:pt>
                <c:pt idx="69">
                  <c:v>65</c:v>
                </c:pt>
                <c:pt idx="70">
                  <c:v>68</c:v>
                </c:pt>
                <c:pt idx="71">
                  <c:v>69</c:v>
                </c:pt>
                <c:pt idx="72">
                  <c:v>68</c:v>
                </c:pt>
                <c:pt idx="73">
                  <c:v>62</c:v>
                </c:pt>
                <c:pt idx="74">
                  <c:v>71</c:v>
                </c:pt>
                <c:pt idx="75">
                  <c:v>68</c:v>
                </c:pt>
                <c:pt idx="76">
                  <c:v>71</c:v>
                </c:pt>
                <c:pt idx="77">
                  <c:v>74</c:v>
                </c:pt>
                <c:pt idx="78">
                  <c:v>77</c:v>
                </c:pt>
                <c:pt idx="79">
                  <c:v>83</c:v>
                </c:pt>
                <c:pt idx="80">
                  <c:v>100</c:v>
                </c:pt>
                <c:pt idx="81">
                  <c:v>113</c:v>
                </c:pt>
                <c:pt idx="82">
                  <c:v>121</c:v>
                </c:pt>
                <c:pt idx="83">
                  <c:v>128</c:v>
                </c:pt>
                <c:pt idx="84">
                  <c:v>139</c:v>
                </c:pt>
                <c:pt idx="85">
                  <c:v>152</c:v>
                </c:pt>
                <c:pt idx="86">
                  <c:v>162</c:v>
                </c:pt>
                <c:pt idx="87">
                  <c:v>187</c:v>
                </c:pt>
                <c:pt idx="88">
                  <c:v>194</c:v>
                </c:pt>
                <c:pt idx="89">
                  <c:v>213</c:v>
                </c:pt>
                <c:pt idx="90">
                  <c:v>227</c:v>
                </c:pt>
                <c:pt idx="91">
                  <c:v>257</c:v>
                </c:pt>
                <c:pt idx="92">
                  <c:v>273</c:v>
                </c:pt>
                <c:pt idx="93">
                  <c:v>279</c:v>
                </c:pt>
                <c:pt idx="94">
                  <c:v>318</c:v>
                </c:pt>
                <c:pt idx="95">
                  <c:v>340</c:v>
                </c:pt>
                <c:pt idx="96">
                  <c:v>363</c:v>
                </c:pt>
                <c:pt idx="97">
                  <c:v>377</c:v>
                </c:pt>
                <c:pt idx="98">
                  <c:v>395</c:v>
                </c:pt>
                <c:pt idx="99">
                  <c:v>403</c:v>
                </c:pt>
                <c:pt idx="100">
                  <c:v>411</c:v>
                </c:pt>
                <c:pt idx="101">
                  <c:v>432</c:v>
                </c:pt>
                <c:pt idx="102">
                  <c:v>462</c:v>
                </c:pt>
                <c:pt idx="103">
                  <c:v>479</c:v>
                </c:pt>
                <c:pt idx="104">
                  <c:v>512</c:v>
                </c:pt>
                <c:pt idx="105">
                  <c:v>511</c:v>
                </c:pt>
                <c:pt idx="106">
                  <c:v>546</c:v>
                </c:pt>
                <c:pt idx="107">
                  <c:v>551</c:v>
                </c:pt>
                <c:pt idx="108">
                  <c:v>550</c:v>
                </c:pt>
                <c:pt idx="109">
                  <c:v>576</c:v>
                </c:pt>
                <c:pt idx="110">
                  <c:v>582</c:v>
                </c:pt>
                <c:pt idx="111">
                  <c:v>607</c:v>
                </c:pt>
                <c:pt idx="112">
                  <c:v>649</c:v>
                </c:pt>
                <c:pt idx="113">
                  <c:v>677</c:v>
                </c:pt>
                <c:pt idx="114">
                  <c:v>681</c:v>
                </c:pt>
                <c:pt idx="115">
                  <c:v>677</c:v>
                </c:pt>
                <c:pt idx="116">
                  <c:v>715</c:v>
                </c:pt>
                <c:pt idx="117">
                  <c:v>703</c:v>
                </c:pt>
                <c:pt idx="118">
                  <c:v>719</c:v>
                </c:pt>
                <c:pt idx="119">
                  <c:v>711</c:v>
                </c:pt>
                <c:pt idx="120">
                  <c:v>716</c:v>
                </c:pt>
                <c:pt idx="121">
                  <c:v>731</c:v>
                </c:pt>
                <c:pt idx="122">
                  <c:v>721</c:v>
                </c:pt>
                <c:pt idx="123">
                  <c:v>715</c:v>
                </c:pt>
                <c:pt idx="124">
                  <c:v>730</c:v>
                </c:pt>
                <c:pt idx="125">
                  <c:v>701</c:v>
                </c:pt>
                <c:pt idx="126">
                  <c:v>674</c:v>
                </c:pt>
                <c:pt idx="127">
                  <c:v>668</c:v>
                </c:pt>
                <c:pt idx="128">
                  <c:v>650</c:v>
                </c:pt>
                <c:pt idx="129">
                  <c:v>609</c:v>
                </c:pt>
                <c:pt idx="130">
                  <c:v>589</c:v>
                </c:pt>
                <c:pt idx="131">
                  <c:v>577</c:v>
                </c:pt>
                <c:pt idx="132">
                  <c:v>549</c:v>
                </c:pt>
                <c:pt idx="133">
                  <c:v>528</c:v>
                </c:pt>
                <c:pt idx="134">
                  <c:v>517</c:v>
                </c:pt>
                <c:pt idx="135">
                  <c:v>496</c:v>
                </c:pt>
                <c:pt idx="136">
                  <c:v>465</c:v>
                </c:pt>
                <c:pt idx="137">
                  <c:v>443</c:v>
                </c:pt>
                <c:pt idx="138">
                  <c:v>420</c:v>
                </c:pt>
                <c:pt idx="139">
                  <c:v>392</c:v>
                </c:pt>
                <c:pt idx="140">
                  <c:v>369</c:v>
                </c:pt>
                <c:pt idx="141">
                  <c:v>366</c:v>
                </c:pt>
                <c:pt idx="142">
                  <c:v>364</c:v>
                </c:pt>
                <c:pt idx="143">
                  <c:v>338</c:v>
                </c:pt>
                <c:pt idx="144">
                  <c:v>337</c:v>
                </c:pt>
                <c:pt idx="145">
                  <c:v>323</c:v>
                </c:pt>
                <c:pt idx="146">
                  <c:v>313</c:v>
                </c:pt>
                <c:pt idx="147">
                  <c:v>285</c:v>
                </c:pt>
                <c:pt idx="148">
                  <c:v>282</c:v>
                </c:pt>
                <c:pt idx="149">
                  <c:v>278</c:v>
                </c:pt>
                <c:pt idx="150">
                  <c:v>267</c:v>
                </c:pt>
                <c:pt idx="151">
                  <c:v>273</c:v>
                </c:pt>
                <c:pt idx="152">
                  <c:v>277</c:v>
                </c:pt>
                <c:pt idx="153">
                  <c:v>278</c:v>
                </c:pt>
                <c:pt idx="154">
                  <c:v>273</c:v>
                </c:pt>
                <c:pt idx="155">
                  <c:v>264</c:v>
                </c:pt>
                <c:pt idx="156">
                  <c:v>272</c:v>
                </c:pt>
                <c:pt idx="157">
                  <c:v>271</c:v>
                </c:pt>
                <c:pt idx="158">
                  <c:v>275</c:v>
                </c:pt>
                <c:pt idx="159">
                  <c:v>278</c:v>
                </c:pt>
                <c:pt idx="160">
                  <c:v>287</c:v>
                </c:pt>
                <c:pt idx="161">
                  <c:v>300</c:v>
                </c:pt>
                <c:pt idx="162">
                  <c:v>303</c:v>
                </c:pt>
                <c:pt idx="163">
                  <c:v>309</c:v>
                </c:pt>
                <c:pt idx="164">
                  <c:v>307</c:v>
                </c:pt>
                <c:pt idx="165">
                  <c:v>324</c:v>
                </c:pt>
                <c:pt idx="166">
                  <c:v>374</c:v>
                </c:pt>
                <c:pt idx="167">
                  <c:v>391</c:v>
                </c:pt>
                <c:pt idx="168">
                  <c:v>423</c:v>
                </c:pt>
                <c:pt idx="169">
                  <c:v>441</c:v>
                </c:pt>
                <c:pt idx="170">
                  <c:v>459</c:v>
                </c:pt>
                <c:pt idx="171">
                  <c:v>533</c:v>
                </c:pt>
                <c:pt idx="172">
                  <c:v>600</c:v>
                </c:pt>
                <c:pt idx="173">
                  <c:v>690</c:v>
                </c:pt>
                <c:pt idx="174">
                  <c:v>776</c:v>
                </c:pt>
                <c:pt idx="175">
                  <c:v>785</c:v>
                </c:pt>
                <c:pt idx="176">
                  <c:v>767</c:v>
                </c:pt>
                <c:pt idx="177">
                  <c:v>784</c:v>
                </c:pt>
                <c:pt idx="178">
                  <c:v>880</c:v>
                </c:pt>
                <c:pt idx="179">
                  <c:v>990</c:v>
                </c:pt>
                <c:pt idx="180">
                  <c:v>1110</c:v>
                </c:pt>
                <c:pt idx="181">
                  <c:v>1129</c:v>
                </c:pt>
                <c:pt idx="182">
                  <c:v>1181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1.7754105636927238E-3"/>
                  <c:y val="9.1782611050075675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69</c:v>
                </c:pt>
                <c:pt idx="1">
                  <c:v>69</c:v>
                </c:pt>
                <c:pt idx="2">
                  <c:v>69</c:v>
                </c:pt>
                <c:pt idx="3">
                  <c:v>65</c:v>
                </c:pt>
                <c:pt idx="4">
                  <c:v>67</c:v>
                </c:pt>
                <c:pt idx="5">
                  <c:v>65</c:v>
                </c:pt>
                <c:pt idx="6">
                  <c:v>64</c:v>
                </c:pt>
                <c:pt idx="7">
                  <c:v>61</c:v>
                </c:pt>
                <c:pt idx="8">
                  <c:v>60</c:v>
                </c:pt>
                <c:pt idx="9">
                  <c:v>57</c:v>
                </c:pt>
                <c:pt idx="10">
                  <c:v>59</c:v>
                </c:pt>
                <c:pt idx="11">
                  <c:v>61</c:v>
                </c:pt>
                <c:pt idx="12">
                  <c:v>63</c:v>
                </c:pt>
                <c:pt idx="13">
                  <c:v>63</c:v>
                </c:pt>
                <c:pt idx="14">
                  <c:v>65</c:v>
                </c:pt>
                <c:pt idx="15">
                  <c:v>66</c:v>
                </c:pt>
                <c:pt idx="16">
                  <c:v>67</c:v>
                </c:pt>
                <c:pt idx="17">
                  <c:v>69</c:v>
                </c:pt>
                <c:pt idx="18">
                  <c:v>71</c:v>
                </c:pt>
                <c:pt idx="19">
                  <c:v>72</c:v>
                </c:pt>
                <c:pt idx="20">
                  <c:v>72</c:v>
                </c:pt>
                <c:pt idx="21">
                  <c:v>72</c:v>
                </c:pt>
                <c:pt idx="22">
                  <c:v>72</c:v>
                </c:pt>
                <c:pt idx="23">
                  <c:v>72</c:v>
                </c:pt>
                <c:pt idx="24">
                  <c:v>74</c:v>
                </c:pt>
                <c:pt idx="25">
                  <c:v>75</c:v>
                </c:pt>
                <c:pt idx="26">
                  <c:v>72</c:v>
                </c:pt>
                <c:pt idx="27">
                  <c:v>73</c:v>
                </c:pt>
                <c:pt idx="28">
                  <c:v>72</c:v>
                </c:pt>
                <c:pt idx="29">
                  <c:v>72</c:v>
                </c:pt>
                <c:pt idx="30">
                  <c:v>71</c:v>
                </c:pt>
                <c:pt idx="31">
                  <c:v>66</c:v>
                </c:pt>
                <c:pt idx="32">
                  <c:v>67</c:v>
                </c:pt>
                <c:pt idx="33">
                  <c:v>65</c:v>
                </c:pt>
                <c:pt idx="34">
                  <c:v>70</c:v>
                </c:pt>
                <c:pt idx="35">
                  <c:v>76</c:v>
                </c:pt>
                <c:pt idx="36">
                  <c:v>77</c:v>
                </c:pt>
                <c:pt idx="37">
                  <c:v>75</c:v>
                </c:pt>
                <c:pt idx="38">
                  <c:v>73</c:v>
                </c:pt>
                <c:pt idx="39">
                  <c:v>79</c:v>
                </c:pt>
                <c:pt idx="40">
                  <c:v>79</c:v>
                </c:pt>
                <c:pt idx="41">
                  <c:v>81</c:v>
                </c:pt>
                <c:pt idx="42">
                  <c:v>81</c:v>
                </c:pt>
                <c:pt idx="43">
                  <c:v>80</c:v>
                </c:pt>
                <c:pt idx="44">
                  <c:v>81</c:v>
                </c:pt>
                <c:pt idx="45">
                  <c:v>82</c:v>
                </c:pt>
                <c:pt idx="46">
                  <c:v>85</c:v>
                </c:pt>
                <c:pt idx="47">
                  <c:v>87</c:v>
                </c:pt>
                <c:pt idx="48">
                  <c:v>89</c:v>
                </c:pt>
                <c:pt idx="49">
                  <c:v>88</c:v>
                </c:pt>
                <c:pt idx="50">
                  <c:v>90</c:v>
                </c:pt>
                <c:pt idx="51">
                  <c:v>91</c:v>
                </c:pt>
                <c:pt idx="52">
                  <c:v>97</c:v>
                </c:pt>
                <c:pt idx="53">
                  <c:v>99</c:v>
                </c:pt>
                <c:pt idx="54">
                  <c:v>104</c:v>
                </c:pt>
                <c:pt idx="55">
                  <c:v>107</c:v>
                </c:pt>
                <c:pt idx="56">
                  <c:v>114</c:v>
                </c:pt>
                <c:pt idx="57">
                  <c:v>120</c:v>
                </c:pt>
                <c:pt idx="58">
                  <c:v>122</c:v>
                </c:pt>
                <c:pt idx="59">
                  <c:v>123</c:v>
                </c:pt>
                <c:pt idx="60">
                  <c:v>128</c:v>
                </c:pt>
                <c:pt idx="61">
                  <c:v>134</c:v>
                </c:pt>
                <c:pt idx="62">
                  <c:v>142</c:v>
                </c:pt>
                <c:pt idx="63">
                  <c:v>144</c:v>
                </c:pt>
                <c:pt idx="64">
                  <c:v>145</c:v>
                </c:pt>
                <c:pt idx="65">
                  <c:v>151</c:v>
                </c:pt>
                <c:pt idx="66">
                  <c:v>150</c:v>
                </c:pt>
                <c:pt idx="67">
                  <c:v>158</c:v>
                </c:pt>
                <c:pt idx="68">
                  <c:v>162</c:v>
                </c:pt>
                <c:pt idx="69">
                  <c:v>164</c:v>
                </c:pt>
                <c:pt idx="70">
                  <c:v>165</c:v>
                </c:pt>
                <c:pt idx="71">
                  <c:v>165</c:v>
                </c:pt>
                <c:pt idx="72">
                  <c:v>163</c:v>
                </c:pt>
                <c:pt idx="73">
                  <c:v>174</c:v>
                </c:pt>
                <c:pt idx="74">
                  <c:v>186</c:v>
                </c:pt>
                <c:pt idx="75">
                  <c:v>187</c:v>
                </c:pt>
                <c:pt idx="76">
                  <c:v>197</c:v>
                </c:pt>
                <c:pt idx="77">
                  <c:v>207</c:v>
                </c:pt>
                <c:pt idx="78">
                  <c:v>212</c:v>
                </c:pt>
                <c:pt idx="79">
                  <c:v>215</c:v>
                </c:pt>
                <c:pt idx="80">
                  <c:v>237</c:v>
                </c:pt>
                <c:pt idx="81">
                  <c:v>248</c:v>
                </c:pt>
                <c:pt idx="82">
                  <c:v>264</c:v>
                </c:pt>
                <c:pt idx="83">
                  <c:v>303</c:v>
                </c:pt>
                <c:pt idx="84">
                  <c:v>330</c:v>
                </c:pt>
                <c:pt idx="85">
                  <c:v>359</c:v>
                </c:pt>
                <c:pt idx="86">
                  <c:v>362</c:v>
                </c:pt>
                <c:pt idx="87">
                  <c:v>405</c:v>
                </c:pt>
                <c:pt idx="88">
                  <c:v>451</c:v>
                </c:pt>
                <c:pt idx="89">
                  <c:v>502</c:v>
                </c:pt>
                <c:pt idx="90">
                  <c:v>517</c:v>
                </c:pt>
                <c:pt idx="91">
                  <c:v>576</c:v>
                </c:pt>
                <c:pt idx="92">
                  <c:v>623</c:v>
                </c:pt>
                <c:pt idx="93">
                  <c:v>650</c:v>
                </c:pt>
                <c:pt idx="94">
                  <c:v>712</c:v>
                </c:pt>
                <c:pt idx="95">
                  <c:v>793</c:v>
                </c:pt>
                <c:pt idx="96">
                  <c:v>866</c:v>
                </c:pt>
                <c:pt idx="97">
                  <c:v>910</c:v>
                </c:pt>
                <c:pt idx="98">
                  <c:v>984</c:v>
                </c:pt>
                <c:pt idx="99">
                  <c:v>1040</c:v>
                </c:pt>
                <c:pt idx="100">
                  <c:v>1042</c:v>
                </c:pt>
                <c:pt idx="101">
                  <c:v>1082</c:v>
                </c:pt>
                <c:pt idx="102">
                  <c:v>1161</c:v>
                </c:pt>
                <c:pt idx="103">
                  <c:v>1261</c:v>
                </c:pt>
                <c:pt idx="104">
                  <c:v>1316</c:v>
                </c:pt>
                <c:pt idx="105">
                  <c:v>1383</c:v>
                </c:pt>
                <c:pt idx="106">
                  <c:v>1420</c:v>
                </c:pt>
                <c:pt idx="107">
                  <c:v>1429</c:v>
                </c:pt>
                <c:pt idx="108">
                  <c:v>1462</c:v>
                </c:pt>
                <c:pt idx="109">
                  <c:v>1574</c:v>
                </c:pt>
                <c:pt idx="110">
                  <c:v>1576</c:v>
                </c:pt>
                <c:pt idx="111">
                  <c:v>1629</c:v>
                </c:pt>
                <c:pt idx="112">
                  <c:v>1730</c:v>
                </c:pt>
                <c:pt idx="113">
                  <c:v>1826</c:v>
                </c:pt>
                <c:pt idx="114">
                  <c:v>1871</c:v>
                </c:pt>
                <c:pt idx="115">
                  <c:v>1885</c:v>
                </c:pt>
                <c:pt idx="116">
                  <c:v>1993</c:v>
                </c:pt>
                <c:pt idx="117">
                  <c:v>1980</c:v>
                </c:pt>
                <c:pt idx="118">
                  <c:v>2064</c:v>
                </c:pt>
                <c:pt idx="119">
                  <c:v>2100</c:v>
                </c:pt>
                <c:pt idx="120">
                  <c:v>2138</c:v>
                </c:pt>
                <c:pt idx="121">
                  <c:v>2162</c:v>
                </c:pt>
                <c:pt idx="122">
                  <c:v>2116</c:v>
                </c:pt>
                <c:pt idx="123">
                  <c:v>2090</c:v>
                </c:pt>
                <c:pt idx="124">
                  <c:v>2172</c:v>
                </c:pt>
                <c:pt idx="125">
                  <c:v>2094</c:v>
                </c:pt>
                <c:pt idx="126">
                  <c:v>1993</c:v>
                </c:pt>
                <c:pt idx="127">
                  <c:v>1998</c:v>
                </c:pt>
                <c:pt idx="128">
                  <c:v>1980</c:v>
                </c:pt>
                <c:pt idx="129">
                  <c:v>1841</c:v>
                </c:pt>
                <c:pt idx="130">
                  <c:v>1788</c:v>
                </c:pt>
                <c:pt idx="131">
                  <c:v>1733</c:v>
                </c:pt>
                <c:pt idx="132">
                  <c:v>1703</c:v>
                </c:pt>
                <c:pt idx="133">
                  <c:v>1637</c:v>
                </c:pt>
                <c:pt idx="134">
                  <c:v>1637</c:v>
                </c:pt>
                <c:pt idx="135">
                  <c:v>1624</c:v>
                </c:pt>
                <c:pt idx="136">
                  <c:v>1483</c:v>
                </c:pt>
                <c:pt idx="137">
                  <c:v>1456</c:v>
                </c:pt>
                <c:pt idx="138">
                  <c:v>1396</c:v>
                </c:pt>
                <c:pt idx="139">
                  <c:v>1332</c:v>
                </c:pt>
                <c:pt idx="140">
                  <c:v>1273</c:v>
                </c:pt>
                <c:pt idx="141">
                  <c:v>1258</c:v>
                </c:pt>
                <c:pt idx="142">
                  <c:v>1227</c:v>
                </c:pt>
                <c:pt idx="143">
                  <c:v>1120</c:v>
                </c:pt>
                <c:pt idx="144">
                  <c:v>1068</c:v>
                </c:pt>
                <c:pt idx="145">
                  <c:v>1017</c:v>
                </c:pt>
                <c:pt idx="146">
                  <c:v>976</c:v>
                </c:pt>
                <c:pt idx="147">
                  <c:v>884</c:v>
                </c:pt>
                <c:pt idx="148">
                  <c:v>850</c:v>
                </c:pt>
                <c:pt idx="149">
                  <c:v>810</c:v>
                </c:pt>
                <c:pt idx="150">
                  <c:v>749</c:v>
                </c:pt>
                <c:pt idx="151">
                  <c:v>749</c:v>
                </c:pt>
                <c:pt idx="152">
                  <c:v>732</c:v>
                </c:pt>
                <c:pt idx="153">
                  <c:v>707</c:v>
                </c:pt>
                <c:pt idx="154">
                  <c:v>684</c:v>
                </c:pt>
                <c:pt idx="155">
                  <c:v>663</c:v>
                </c:pt>
                <c:pt idx="156">
                  <c:v>659</c:v>
                </c:pt>
                <c:pt idx="157">
                  <c:v>637</c:v>
                </c:pt>
                <c:pt idx="158">
                  <c:v>650</c:v>
                </c:pt>
                <c:pt idx="159">
                  <c:v>638</c:v>
                </c:pt>
                <c:pt idx="160">
                  <c:v>645</c:v>
                </c:pt>
                <c:pt idx="161">
                  <c:v>689</c:v>
                </c:pt>
                <c:pt idx="162">
                  <c:v>704</c:v>
                </c:pt>
                <c:pt idx="163">
                  <c:v>699</c:v>
                </c:pt>
                <c:pt idx="164">
                  <c:v>659</c:v>
                </c:pt>
                <c:pt idx="165">
                  <c:v>684</c:v>
                </c:pt>
                <c:pt idx="166">
                  <c:v>716</c:v>
                </c:pt>
                <c:pt idx="167">
                  <c:v>750</c:v>
                </c:pt>
                <c:pt idx="168">
                  <c:v>796</c:v>
                </c:pt>
                <c:pt idx="169">
                  <c:v>855</c:v>
                </c:pt>
                <c:pt idx="170">
                  <c:v>854</c:v>
                </c:pt>
                <c:pt idx="171">
                  <c:v>944</c:v>
                </c:pt>
                <c:pt idx="172">
                  <c:v>1091</c:v>
                </c:pt>
                <c:pt idx="173">
                  <c:v>1238</c:v>
                </c:pt>
                <c:pt idx="174">
                  <c:v>1380</c:v>
                </c:pt>
                <c:pt idx="175">
                  <c:v>1497</c:v>
                </c:pt>
                <c:pt idx="176">
                  <c:v>1523</c:v>
                </c:pt>
                <c:pt idx="177">
                  <c:v>1545</c:v>
                </c:pt>
                <c:pt idx="178">
                  <c:v>1704</c:v>
                </c:pt>
                <c:pt idx="179">
                  <c:v>1979</c:v>
                </c:pt>
                <c:pt idx="180">
                  <c:v>2317</c:v>
                </c:pt>
                <c:pt idx="181">
                  <c:v>2444</c:v>
                </c:pt>
                <c:pt idx="182">
                  <c:v>2678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1782611028705868E-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30.07.21</c:v>
                </c:pt>
                <c:pt idx="1">
                  <c:v>31.07.21</c:v>
                </c:pt>
                <c:pt idx="2">
                  <c:v>01.08.21</c:v>
                </c:pt>
                <c:pt idx="3">
                  <c:v>02.08.21</c:v>
                </c:pt>
                <c:pt idx="4">
                  <c:v>03.08.21</c:v>
                </c:pt>
                <c:pt idx="5">
                  <c:v>04.08.21</c:v>
                </c:pt>
                <c:pt idx="6">
                  <c:v>05.08.21</c:v>
                </c:pt>
                <c:pt idx="7">
                  <c:v>06.08.21</c:v>
                </c:pt>
                <c:pt idx="8">
                  <c:v>07.08.21</c:v>
                </c:pt>
                <c:pt idx="9">
                  <c:v>08.08.21</c:v>
                </c:pt>
                <c:pt idx="10">
                  <c:v>09.08.21</c:v>
                </c:pt>
                <c:pt idx="11">
                  <c:v>10.08.21</c:v>
                </c:pt>
                <c:pt idx="12">
                  <c:v>11.08.21</c:v>
                </c:pt>
                <c:pt idx="13">
                  <c:v>12.08.21</c:v>
                </c:pt>
                <c:pt idx="14">
                  <c:v>13.08.21</c:v>
                </c:pt>
                <c:pt idx="15">
                  <c:v>14.08.21</c:v>
                </c:pt>
                <c:pt idx="16">
                  <c:v>15.08.21</c:v>
                </c:pt>
                <c:pt idx="17">
                  <c:v>16.08.21</c:v>
                </c:pt>
                <c:pt idx="18">
                  <c:v>17.08.21</c:v>
                </c:pt>
                <c:pt idx="19">
                  <c:v>18.08.21</c:v>
                </c:pt>
                <c:pt idx="20">
                  <c:v>19.08.21</c:v>
                </c:pt>
                <c:pt idx="21">
                  <c:v>20.08.21</c:v>
                </c:pt>
                <c:pt idx="22">
                  <c:v>21.08.21</c:v>
                </c:pt>
                <c:pt idx="23">
                  <c:v>22.08.21</c:v>
                </c:pt>
                <c:pt idx="24">
                  <c:v>23.08.21</c:v>
                </c:pt>
                <c:pt idx="25">
                  <c:v>24.08.21</c:v>
                </c:pt>
                <c:pt idx="26">
                  <c:v>25.08.21</c:v>
                </c:pt>
                <c:pt idx="27">
                  <c:v>26.08.21</c:v>
                </c:pt>
                <c:pt idx="28">
                  <c:v>27.08.21</c:v>
                </c:pt>
                <c:pt idx="29">
                  <c:v>28.08.21</c:v>
                </c:pt>
                <c:pt idx="30">
                  <c:v>29.08.21</c:v>
                </c:pt>
                <c:pt idx="31">
                  <c:v>30.08.21</c:v>
                </c:pt>
                <c:pt idx="32">
                  <c:v>31.08.21</c:v>
                </c:pt>
                <c:pt idx="33">
                  <c:v>01.09.21</c:v>
                </c:pt>
                <c:pt idx="34">
                  <c:v>02.09.21</c:v>
                </c:pt>
                <c:pt idx="35">
                  <c:v>03.09.21</c:v>
                </c:pt>
                <c:pt idx="36">
                  <c:v>04.09.21</c:v>
                </c:pt>
                <c:pt idx="37">
                  <c:v>05.09.21</c:v>
                </c:pt>
                <c:pt idx="38">
                  <c:v>06.09.21</c:v>
                </c:pt>
                <c:pt idx="39">
                  <c:v>07.09.21</c:v>
                </c:pt>
                <c:pt idx="40">
                  <c:v>08.09.21</c:v>
                </c:pt>
                <c:pt idx="41">
                  <c:v>09.09.21</c:v>
                </c:pt>
                <c:pt idx="42">
                  <c:v>10.09.21</c:v>
                </c:pt>
                <c:pt idx="43">
                  <c:v>11.09.21</c:v>
                </c:pt>
                <c:pt idx="44">
                  <c:v>12.09.21</c:v>
                </c:pt>
                <c:pt idx="45">
                  <c:v>13.09.21</c:v>
                </c:pt>
                <c:pt idx="46">
                  <c:v>14.09.21</c:v>
                </c:pt>
                <c:pt idx="47">
                  <c:v>15.09.21</c:v>
                </c:pt>
                <c:pt idx="48">
                  <c:v>16.09.21</c:v>
                </c:pt>
                <c:pt idx="49">
                  <c:v>17.09.21</c:v>
                </c:pt>
                <c:pt idx="50">
                  <c:v>18.09.21</c:v>
                </c:pt>
                <c:pt idx="51">
                  <c:v>19.09.21</c:v>
                </c:pt>
                <c:pt idx="52">
                  <c:v>20.09.21</c:v>
                </c:pt>
                <c:pt idx="53">
                  <c:v>21.09.21</c:v>
                </c:pt>
                <c:pt idx="54">
                  <c:v>22.09.21</c:v>
                </c:pt>
                <c:pt idx="55">
                  <c:v>23.09.21</c:v>
                </c:pt>
                <c:pt idx="56">
                  <c:v>24.09.21</c:v>
                </c:pt>
                <c:pt idx="57">
                  <c:v>25.09.21</c:v>
                </c:pt>
                <c:pt idx="58">
                  <c:v>26.09.21</c:v>
                </c:pt>
                <c:pt idx="59">
                  <c:v>27.09.21</c:v>
                </c:pt>
                <c:pt idx="60">
                  <c:v>28.09.21</c:v>
                </c:pt>
                <c:pt idx="61">
                  <c:v>29.09.21</c:v>
                </c:pt>
                <c:pt idx="62">
                  <c:v>30.09.21</c:v>
                </c:pt>
                <c:pt idx="63">
                  <c:v>01.10.21</c:v>
                </c:pt>
                <c:pt idx="64">
                  <c:v>02.10.21</c:v>
                </c:pt>
                <c:pt idx="65">
                  <c:v>03.10.21</c:v>
                </c:pt>
                <c:pt idx="66">
                  <c:v>04.10.21</c:v>
                </c:pt>
                <c:pt idx="67">
                  <c:v>05.10.21</c:v>
                </c:pt>
                <c:pt idx="68">
                  <c:v>06.10.21</c:v>
                </c:pt>
                <c:pt idx="69">
                  <c:v>07.10.21</c:v>
                </c:pt>
                <c:pt idx="70">
                  <c:v>08.10.21</c:v>
                </c:pt>
                <c:pt idx="71">
                  <c:v>09.10.21</c:v>
                </c:pt>
                <c:pt idx="72">
                  <c:v>10.10.21</c:v>
                </c:pt>
                <c:pt idx="73">
                  <c:v>11.10.21</c:v>
                </c:pt>
                <c:pt idx="74">
                  <c:v>12.10.21</c:v>
                </c:pt>
                <c:pt idx="75">
                  <c:v>13.10.21</c:v>
                </c:pt>
                <c:pt idx="76">
                  <c:v>14.10.21</c:v>
                </c:pt>
                <c:pt idx="77">
                  <c:v>15.10.21</c:v>
                </c:pt>
                <c:pt idx="78">
                  <c:v>16.10.21</c:v>
                </c:pt>
                <c:pt idx="79">
                  <c:v>17.10.21</c:v>
                </c:pt>
                <c:pt idx="80">
                  <c:v>18.10.21</c:v>
                </c:pt>
                <c:pt idx="81">
                  <c:v>19.10.21</c:v>
                </c:pt>
                <c:pt idx="82">
                  <c:v>20.10.21</c:v>
                </c:pt>
                <c:pt idx="83">
                  <c:v>21.10.21</c:v>
                </c:pt>
                <c:pt idx="84">
                  <c:v>22.10.21</c:v>
                </c:pt>
                <c:pt idx="85">
                  <c:v>23.10.21</c:v>
                </c:pt>
                <c:pt idx="86">
                  <c:v>24.10.21</c:v>
                </c:pt>
                <c:pt idx="87">
                  <c:v>25.10.21</c:v>
                </c:pt>
                <c:pt idx="88">
                  <c:v>26.10.21</c:v>
                </c:pt>
                <c:pt idx="89">
                  <c:v>27.10.21</c:v>
                </c:pt>
                <c:pt idx="90">
                  <c:v>28.10.21</c:v>
                </c:pt>
                <c:pt idx="91">
                  <c:v>29.10.21</c:v>
                </c:pt>
                <c:pt idx="92">
                  <c:v>30.10.21</c:v>
                </c:pt>
                <c:pt idx="93">
                  <c:v>31.10.21</c:v>
                </c:pt>
                <c:pt idx="94">
                  <c:v>01.11.21</c:v>
                </c:pt>
                <c:pt idx="95">
                  <c:v>02.11.21</c:v>
                </c:pt>
                <c:pt idx="96">
                  <c:v>03.11.21</c:v>
                </c:pt>
                <c:pt idx="97">
                  <c:v>04.11.21</c:v>
                </c:pt>
                <c:pt idx="98">
                  <c:v>05.11.21</c:v>
                </c:pt>
                <c:pt idx="99">
                  <c:v>06.11.21</c:v>
                </c:pt>
                <c:pt idx="100">
                  <c:v>07.11.21</c:v>
                </c:pt>
                <c:pt idx="101">
                  <c:v>08.11.21</c:v>
                </c:pt>
                <c:pt idx="102">
                  <c:v>09.11.21</c:v>
                </c:pt>
                <c:pt idx="103">
                  <c:v>10.11.21</c:v>
                </c:pt>
                <c:pt idx="104">
                  <c:v>11.11.21</c:v>
                </c:pt>
                <c:pt idx="105">
                  <c:v>12.11.21</c:v>
                </c:pt>
                <c:pt idx="106">
                  <c:v>13.11.21</c:v>
                </c:pt>
                <c:pt idx="107">
                  <c:v>14.11.21</c:v>
                </c:pt>
                <c:pt idx="108">
                  <c:v>15.11.21</c:v>
                </c:pt>
                <c:pt idx="109">
                  <c:v>16.11.21</c:v>
                </c:pt>
                <c:pt idx="110">
                  <c:v>17.11.21</c:v>
                </c:pt>
                <c:pt idx="111">
                  <c:v>18.11.21</c:v>
                </c:pt>
                <c:pt idx="112">
                  <c:v>19.11.21</c:v>
                </c:pt>
                <c:pt idx="113">
                  <c:v>20.11.21</c:v>
                </c:pt>
                <c:pt idx="114">
                  <c:v>21.11.21</c:v>
                </c:pt>
                <c:pt idx="115">
                  <c:v>22.11.21</c:v>
                </c:pt>
                <c:pt idx="116">
                  <c:v>23.11.21</c:v>
                </c:pt>
                <c:pt idx="117">
                  <c:v>24.11.21</c:v>
                </c:pt>
                <c:pt idx="118">
                  <c:v>25.11.21</c:v>
                </c:pt>
                <c:pt idx="119">
                  <c:v>26.11.21</c:v>
                </c:pt>
                <c:pt idx="120">
                  <c:v>27.11.21</c:v>
                </c:pt>
                <c:pt idx="121">
                  <c:v>28.11.21</c:v>
                </c:pt>
                <c:pt idx="122">
                  <c:v>29.11.21</c:v>
                </c:pt>
                <c:pt idx="123">
                  <c:v>30.11.21</c:v>
                </c:pt>
                <c:pt idx="124">
                  <c:v>01.12.21</c:v>
                </c:pt>
                <c:pt idx="125">
                  <c:v>02.12.21</c:v>
                </c:pt>
                <c:pt idx="126">
                  <c:v>03.12.21</c:v>
                </c:pt>
                <c:pt idx="127">
                  <c:v>04.12.21</c:v>
                </c:pt>
                <c:pt idx="128">
                  <c:v>05.12.21</c:v>
                </c:pt>
                <c:pt idx="129">
                  <c:v>06.12.21</c:v>
                </c:pt>
                <c:pt idx="130">
                  <c:v>07.12.21</c:v>
                </c:pt>
                <c:pt idx="131">
                  <c:v>08.12.21</c:v>
                </c:pt>
                <c:pt idx="132">
                  <c:v>09.12.21</c:v>
                </c:pt>
                <c:pt idx="133">
                  <c:v>10.12.21</c:v>
                </c:pt>
                <c:pt idx="134">
                  <c:v>11.12.21</c:v>
                </c:pt>
                <c:pt idx="135">
                  <c:v>12.12.21</c:v>
                </c:pt>
                <c:pt idx="136">
                  <c:v>13.12.21</c:v>
                </c:pt>
                <c:pt idx="137">
                  <c:v>14.12.21</c:v>
                </c:pt>
                <c:pt idx="138">
                  <c:v>15.12.21</c:v>
                </c:pt>
                <c:pt idx="139">
                  <c:v>16.12.21</c:v>
                </c:pt>
                <c:pt idx="140">
                  <c:v>17.12.21</c:v>
                </c:pt>
                <c:pt idx="141">
                  <c:v>18.12.21</c:v>
                </c:pt>
                <c:pt idx="142">
                  <c:v>19.12.21</c:v>
                </c:pt>
                <c:pt idx="143">
                  <c:v>20.12.21</c:v>
                </c:pt>
                <c:pt idx="144">
                  <c:v>21.12.21</c:v>
                </c:pt>
                <c:pt idx="145">
                  <c:v>22.12.21</c:v>
                </c:pt>
                <c:pt idx="146">
                  <c:v>23.12.21</c:v>
                </c:pt>
                <c:pt idx="147">
                  <c:v>24.12.21</c:v>
                </c:pt>
                <c:pt idx="148">
                  <c:v>25.12.21</c:v>
                </c:pt>
                <c:pt idx="149">
                  <c:v>26.12.21</c:v>
                </c:pt>
                <c:pt idx="150">
                  <c:v>27.12.21</c:v>
                </c:pt>
                <c:pt idx="151">
                  <c:v>28.12.21</c:v>
                </c:pt>
                <c:pt idx="152">
                  <c:v>29.12.21</c:v>
                </c:pt>
                <c:pt idx="153">
                  <c:v>30.12.21</c:v>
                </c:pt>
                <c:pt idx="154">
                  <c:v>31.12.21</c:v>
                </c:pt>
                <c:pt idx="155">
                  <c:v>01.01.22</c:v>
                </c:pt>
                <c:pt idx="156">
                  <c:v>02.01.22</c:v>
                </c:pt>
                <c:pt idx="157">
                  <c:v>03.01.22</c:v>
                </c:pt>
                <c:pt idx="158">
                  <c:v>04.01.22</c:v>
                </c:pt>
                <c:pt idx="159">
                  <c:v>05.01.22</c:v>
                </c:pt>
                <c:pt idx="160">
                  <c:v>06.01.22</c:v>
                </c:pt>
                <c:pt idx="161">
                  <c:v>07.01.22</c:v>
                </c:pt>
                <c:pt idx="162">
                  <c:v>08.01.22</c:v>
                </c:pt>
                <c:pt idx="163">
                  <c:v>09.01.22</c:v>
                </c:pt>
                <c:pt idx="164">
                  <c:v>10.01.22</c:v>
                </c:pt>
                <c:pt idx="165">
                  <c:v>11.01.22</c:v>
                </c:pt>
                <c:pt idx="166">
                  <c:v>12.01.22</c:v>
                </c:pt>
                <c:pt idx="167">
                  <c:v>13.01.22</c:v>
                </c:pt>
                <c:pt idx="168">
                  <c:v>14.01.22</c:v>
                </c:pt>
                <c:pt idx="169">
                  <c:v>15.01.22</c:v>
                </c:pt>
                <c:pt idx="170">
                  <c:v>16.01.22</c:v>
                </c:pt>
                <c:pt idx="171">
                  <c:v>17.01.22</c:v>
                </c:pt>
                <c:pt idx="172">
                  <c:v>18.01.22</c:v>
                </c:pt>
                <c:pt idx="173">
                  <c:v>19.01.22</c:v>
                </c:pt>
                <c:pt idx="174">
                  <c:v>20.01.22</c:v>
                </c:pt>
                <c:pt idx="175">
                  <c:v>21.01.22</c:v>
                </c:pt>
                <c:pt idx="176">
                  <c:v>22.01.22</c:v>
                </c:pt>
                <c:pt idx="177">
                  <c:v>23.01.22</c:v>
                </c:pt>
                <c:pt idx="178">
                  <c:v>24.01.22</c:v>
                </c:pt>
                <c:pt idx="179">
                  <c:v>25.01.22</c:v>
                </c:pt>
                <c:pt idx="180">
                  <c:v>26.01.22</c:v>
                </c:pt>
                <c:pt idx="181">
                  <c:v>27.01.22</c:v>
                </c:pt>
                <c:pt idx="182">
                  <c:v>28.01.22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81</c:v>
                </c:pt>
                <c:pt idx="1">
                  <c:v>81</c:v>
                </c:pt>
                <c:pt idx="2">
                  <c:v>79</c:v>
                </c:pt>
                <c:pt idx="3">
                  <c:v>77</c:v>
                </c:pt>
                <c:pt idx="4">
                  <c:v>79</c:v>
                </c:pt>
                <c:pt idx="5">
                  <c:v>81</c:v>
                </c:pt>
                <c:pt idx="6">
                  <c:v>77</c:v>
                </c:pt>
                <c:pt idx="7">
                  <c:v>78</c:v>
                </c:pt>
                <c:pt idx="8">
                  <c:v>77</c:v>
                </c:pt>
                <c:pt idx="9">
                  <c:v>75</c:v>
                </c:pt>
                <c:pt idx="10">
                  <c:v>78</c:v>
                </c:pt>
                <c:pt idx="11">
                  <c:v>77</c:v>
                </c:pt>
                <c:pt idx="12">
                  <c:v>77</c:v>
                </c:pt>
                <c:pt idx="13">
                  <c:v>76</c:v>
                </c:pt>
                <c:pt idx="14">
                  <c:v>82</c:v>
                </c:pt>
                <c:pt idx="15">
                  <c:v>83</c:v>
                </c:pt>
                <c:pt idx="16">
                  <c:v>83</c:v>
                </c:pt>
                <c:pt idx="17">
                  <c:v>81</c:v>
                </c:pt>
                <c:pt idx="18">
                  <c:v>78</c:v>
                </c:pt>
                <c:pt idx="19">
                  <c:v>77</c:v>
                </c:pt>
                <c:pt idx="20">
                  <c:v>75</c:v>
                </c:pt>
                <c:pt idx="21">
                  <c:v>77</c:v>
                </c:pt>
                <c:pt idx="22">
                  <c:v>78</c:v>
                </c:pt>
                <c:pt idx="23">
                  <c:v>79</c:v>
                </c:pt>
                <c:pt idx="24">
                  <c:v>76</c:v>
                </c:pt>
                <c:pt idx="25">
                  <c:v>77</c:v>
                </c:pt>
                <c:pt idx="26">
                  <c:v>81</c:v>
                </c:pt>
                <c:pt idx="27">
                  <c:v>79</c:v>
                </c:pt>
                <c:pt idx="28">
                  <c:v>77</c:v>
                </c:pt>
                <c:pt idx="29">
                  <c:v>75</c:v>
                </c:pt>
                <c:pt idx="30">
                  <c:v>76</c:v>
                </c:pt>
                <c:pt idx="31">
                  <c:v>74</c:v>
                </c:pt>
                <c:pt idx="32">
                  <c:v>75</c:v>
                </c:pt>
                <c:pt idx="33">
                  <c:v>77</c:v>
                </c:pt>
                <c:pt idx="34">
                  <c:v>81</c:v>
                </c:pt>
                <c:pt idx="35">
                  <c:v>83</c:v>
                </c:pt>
                <c:pt idx="36">
                  <c:v>86</c:v>
                </c:pt>
                <c:pt idx="37">
                  <c:v>85</c:v>
                </c:pt>
                <c:pt idx="38">
                  <c:v>89</c:v>
                </c:pt>
                <c:pt idx="39">
                  <c:v>90</c:v>
                </c:pt>
                <c:pt idx="40">
                  <c:v>87</c:v>
                </c:pt>
                <c:pt idx="41">
                  <c:v>86</c:v>
                </c:pt>
                <c:pt idx="42">
                  <c:v>88</c:v>
                </c:pt>
                <c:pt idx="43">
                  <c:v>87</c:v>
                </c:pt>
                <c:pt idx="44">
                  <c:v>90</c:v>
                </c:pt>
                <c:pt idx="45">
                  <c:v>91</c:v>
                </c:pt>
                <c:pt idx="46">
                  <c:v>91</c:v>
                </c:pt>
                <c:pt idx="47">
                  <c:v>95</c:v>
                </c:pt>
                <c:pt idx="48">
                  <c:v>98</c:v>
                </c:pt>
                <c:pt idx="49">
                  <c:v>96</c:v>
                </c:pt>
                <c:pt idx="50">
                  <c:v>95</c:v>
                </c:pt>
                <c:pt idx="51">
                  <c:v>98</c:v>
                </c:pt>
                <c:pt idx="52">
                  <c:v>99</c:v>
                </c:pt>
                <c:pt idx="53">
                  <c:v>106</c:v>
                </c:pt>
                <c:pt idx="54">
                  <c:v>113</c:v>
                </c:pt>
                <c:pt idx="55">
                  <c:v>115</c:v>
                </c:pt>
                <c:pt idx="56">
                  <c:v>118</c:v>
                </c:pt>
                <c:pt idx="57">
                  <c:v>121</c:v>
                </c:pt>
                <c:pt idx="58">
                  <c:v>120</c:v>
                </c:pt>
                <c:pt idx="59">
                  <c:v>124</c:v>
                </c:pt>
                <c:pt idx="60">
                  <c:v>129</c:v>
                </c:pt>
                <c:pt idx="61">
                  <c:v>130</c:v>
                </c:pt>
                <c:pt idx="62">
                  <c:v>135</c:v>
                </c:pt>
                <c:pt idx="63">
                  <c:v>138</c:v>
                </c:pt>
                <c:pt idx="64">
                  <c:v>140</c:v>
                </c:pt>
                <c:pt idx="65">
                  <c:v>142</c:v>
                </c:pt>
                <c:pt idx="66">
                  <c:v>144</c:v>
                </c:pt>
                <c:pt idx="67">
                  <c:v>146</c:v>
                </c:pt>
                <c:pt idx="68">
                  <c:v>155</c:v>
                </c:pt>
                <c:pt idx="69">
                  <c:v>161</c:v>
                </c:pt>
                <c:pt idx="70">
                  <c:v>166</c:v>
                </c:pt>
                <c:pt idx="71">
                  <c:v>171</c:v>
                </c:pt>
                <c:pt idx="72">
                  <c:v>173</c:v>
                </c:pt>
                <c:pt idx="73">
                  <c:v>182</c:v>
                </c:pt>
                <c:pt idx="74">
                  <c:v>211</c:v>
                </c:pt>
                <c:pt idx="75">
                  <c:v>217</c:v>
                </c:pt>
                <c:pt idx="76">
                  <c:v>225</c:v>
                </c:pt>
                <c:pt idx="77">
                  <c:v>229</c:v>
                </c:pt>
                <c:pt idx="78">
                  <c:v>235</c:v>
                </c:pt>
                <c:pt idx="79">
                  <c:v>239</c:v>
                </c:pt>
                <c:pt idx="80">
                  <c:v>266</c:v>
                </c:pt>
                <c:pt idx="81">
                  <c:v>306</c:v>
                </c:pt>
                <c:pt idx="82">
                  <c:v>343</c:v>
                </c:pt>
                <c:pt idx="83">
                  <c:v>382</c:v>
                </c:pt>
                <c:pt idx="84">
                  <c:v>413</c:v>
                </c:pt>
                <c:pt idx="85">
                  <c:v>436</c:v>
                </c:pt>
                <c:pt idx="86">
                  <c:v>449</c:v>
                </c:pt>
                <c:pt idx="87">
                  <c:v>497</c:v>
                </c:pt>
                <c:pt idx="88">
                  <c:v>551</c:v>
                </c:pt>
                <c:pt idx="89">
                  <c:v>600</c:v>
                </c:pt>
                <c:pt idx="90">
                  <c:v>623</c:v>
                </c:pt>
                <c:pt idx="91">
                  <c:v>688</c:v>
                </c:pt>
                <c:pt idx="92">
                  <c:v>732</c:v>
                </c:pt>
                <c:pt idx="93">
                  <c:v>761</c:v>
                </c:pt>
                <c:pt idx="94">
                  <c:v>834</c:v>
                </c:pt>
                <c:pt idx="95">
                  <c:v>907</c:v>
                </c:pt>
                <c:pt idx="96">
                  <c:v>968</c:v>
                </c:pt>
                <c:pt idx="97">
                  <c:v>1022</c:v>
                </c:pt>
                <c:pt idx="98">
                  <c:v>1109</c:v>
                </c:pt>
                <c:pt idx="99">
                  <c:v>1137</c:v>
                </c:pt>
                <c:pt idx="100">
                  <c:v>1139</c:v>
                </c:pt>
                <c:pt idx="101">
                  <c:v>1172</c:v>
                </c:pt>
                <c:pt idx="102">
                  <c:v>1244</c:v>
                </c:pt>
                <c:pt idx="103">
                  <c:v>1320</c:v>
                </c:pt>
                <c:pt idx="104">
                  <c:v>1406</c:v>
                </c:pt>
                <c:pt idx="105">
                  <c:v>1468</c:v>
                </c:pt>
                <c:pt idx="106">
                  <c:v>1515</c:v>
                </c:pt>
                <c:pt idx="107">
                  <c:v>1525</c:v>
                </c:pt>
                <c:pt idx="108">
                  <c:v>1512</c:v>
                </c:pt>
                <c:pt idx="109">
                  <c:v>1584</c:v>
                </c:pt>
                <c:pt idx="110">
                  <c:v>1636</c:v>
                </c:pt>
                <c:pt idx="111">
                  <c:v>1682</c:v>
                </c:pt>
                <c:pt idx="112">
                  <c:v>1813</c:v>
                </c:pt>
                <c:pt idx="113">
                  <c:v>1893</c:v>
                </c:pt>
                <c:pt idx="114">
                  <c:v>1940</c:v>
                </c:pt>
                <c:pt idx="115">
                  <c:v>1974</c:v>
                </c:pt>
                <c:pt idx="116">
                  <c:v>2024</c:v>
                </c:pt>
                <c:pt idx="117">
                  <c:v>2066</c:v>
                </c:pt>
                <c:pt idx="118">
                  <c:v>2183</c:v>
                </c:pt>
                <c:pt idx="119">
                  <c:v>2168</c:v>
                </c:pt>
                <c:pt idx="120">
                  <c:v>2216</c:v>
                </c:pt>
                <c:pt idx="121">
                  <c:v>2238</c:v>
                </c:pt>
                <c:pt idx="122">
                  <c:v>2208</c:v>
                </c:pt>
                <c:pt idx="123">
                  <c:v>2192</c:v>
                </c:pt>
                <c:pt idx="124">
                  <c:v>2280</c:v>
                </c:pt>
                <c:pt idx="125">
                  <c:v>2182</c:v>
                </c:pt>
                <c:pt idx="126">
                  <c:v>2117</c:v>
                </c:pt>
                <c:pt idx="127">
                  <c:v>2120</c:v>
                </c:pt>
                <c:pt idx="128">
                  <c:v>2097</c:v>
                </c:pt>
                <c:pt idx="129">
                  <c:v>2015</c:v>
                </c:pt>
                <c:pt idx="130">
                  <c:v>1973</c:v>
                </c:pt>
                <c:pt idx="131">
                  <c:v>1914</c:v>
                </c:pt>
                <c:pt idx="132">
                  <c:v>1848</c:v>
                </c:pt>
                <c:pt idx="133">
                  <c:v>1781</c:v>
                </c:pt>
                <c:pt idx="134">
                  <c:v>1782</c:v>
                </c:pt>
                <c:pt idx="135">
                  <c:v>1757</c:v>
                </c:pt>
                <c:pt idx="136">
                  <c:v>1634</c:v>
                </c:pt>
                <c:pt idx="137">
                  <c:v>1625</c:v>
                </c:pt>
                <c:pt idx="138">
                  <c:v>1590</c:v>
                </c:pt>
                <c:pt idx="139">
                  <c:v>1526</c:v>
                </c:pt>
                <c:pt idx="140">
                  <c:v>1477</c:v>
                </c:pt>
                <c:pt idx="141">
                  <c:v>1474</c:v>
                </c:pt>
                <c:pt idx="142">
                  <c:v>1444</c:v>
                </c:pt>
                <c:pt idx="143">
                  <c:v>1321</c:v>
                </c:pt>
                <c:pt idx="144">
                  <c:v>1260</c:v>
                </c:pt>
                <c:pt idx="145">
                  <c:v>1190</c:v>
                </c:pt>
                <c:pt idx="146">
                  <c:v>1168</c:v>
                </c:pt>
                <c:pt idx="147">
                  <c:v>1084</c:v>
                </c:pt>
                <c:pt idx="148">
                  <c:v>1047</c:v>
                </c:pt>
                <c:pt idx="149">
                  <c:v>1010</c:v>
                </c:pt>
                <c:pt idx="150">
                  <c:v>883</c:v>
                </c:pt>
                <c:pt idx="151">
                  <c:v>879</c:v>
                </c:pt>
                <c:pt idx="152">
                  <c:v>842</c:v>
                </c:pt>
                <c:pt idx="153">
                  <c:v>815</c:v>
                </c:pt>
                <c:pt idx="154">
                  <c:v>802</c:v>
                </c:pt>
                <c:pt idx="155">
                  <c:v>774</c:v>
                </c:pt>
                <c:pt idx="156">
                  <c:v>744</c:v>
                </c:pt>
                <c:pt idx="157">
                  <c:v>710</c:v>
                </c:pt>
                <c:pt idx="158">
                  <c:v>736</c:v>
                </c:pt>
                <c:pt idx="159">
                  <c:v>739</c:v>
                </c:pt>
                <c:pt idx="160">
                  <c:v>769</c:v>
                </c:pt>
                <c:pt idx="161">
                  <c:v>821</c:v>
                </c:pt>
                <c:pt idx="162">
                  <c:v>833</c:v>
                </c:pt>
                <c:pt idx="163">
                  <c:v>828</c:v>
                </c:pt>
                <c:pt idx="164">
                  <c:v>814</c:v>
                </c:pt>
                <c:pt idx="165">
                  <c:v>838</c:v>
                </c:pt>
                <c:pt idx="166">
                  <c:v>869</c:v>
                </c:pt>
                <c:pt idx="167">
                  <c:v>877</c:v>
                </c:pt>
                <c:pt idx="168">
                  <c:v>919</c:v>
                </c:pt>
                <c:pt idx="169">
                  <c:v>961</c:v>
                </c:pt>
                <c:pt idx="170">
                  <c:v>978</c:v>
                </c:pt>
                <c:pt idx="171">
                  <c:v>1043</c:v>
                </c:pt>
                <c:pt idx="172">
                  <c:v>1171</c:v>
                </c:pt>
                <c:pt idx="173">
                  <c:v>1313</c:v>
                </c:pt>
                <c:pt idx="174">
                  <c:v>1469</c:v>
                </c:pt>
                <c:pt idx="175">
                  <c:v>1509</c:v>
                </c:pt>
                <c:pt idx="176">
                  <c:v>1553</c:v>
                </c:pt>
                <c:pt idx="177">
                  <c:v>1553</c:v>
                </c:pt>
                <c:pt idx="178">
                  <c:v>1648</c:v>
                </c:pt>
                <c:pt idx="179">
                  <c:v>1907</c:v>
                </c:pt>
                <c:pt idx="180">
                  <c:v>2228</c:v>
                </c:pt>
                <c:pt idx="181">
                  <c:v>2295</c:v>
                </c:pt>
                <c:pt idx="182">
                  <c:v>2506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27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254483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561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204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82370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1494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30.01.2022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5216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0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chart" Target="../charts/chart12.xml"/><Relationship Id="rId4" Type="http://schemas.openxmlformats.org/officeDocument/2006/relationships/tags" Target="../tags/tag14.xml"/><Relationship Id="rId9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10" Type="http://schemas.openxmlformats.org/officeDocument/2006/relationships/chart" Target="../charts/chart14.xml"/><Relationship Id="rId4" Type="http://schemas.openxmlformats.org/officeDocument/2006/relationships/tags" Target="../tags/tag23.xml"/><Relationship Id="rId9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10" Type="http://schemas.openxmlformats.org/officeDocument/2006/relationships/chart" Target="../charts/chart16.xml"/><Relationship Id="rId4" Type="http://schemas.openxmlformats.org/officeDocument/2006/relationships/tags" Target="../tags/tag32.xml"/><Relationship Id="rId9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985290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02348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5841735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51068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28. 1.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1. 2022</a:t>
            </a:r>
          </a:p>
        </p:txBody>
      </p:sp>
    </p:spTree>
    <p:extLst>
      <p:ext uri="{BB962C8B-B14F-4D97-AF65-F5344CB8AC3E}">
        <p14:creationId xmlns:p14="http://schemas.microsoft.com/office/powerpoint/2010/main" val="164514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1. 2022</a:t>
            </a:r>
          </a:p>
        </p:txBody>
      </p:sp>
    </p:spTree>
    <p:extLst>
      <p:ext uri="{BB962C8B-B14F-4D97-AF65-F5344CB8AC3E}">
        <p14:creationId xmlns:p14="http://schemas.microsoft.com/office/powerpoint/2010/main" val="11197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1. 2022</a:t>
            </a:r>
          </a:p>
        </p:txBody>
      </p:sp>
    </p:spTree>
    <p:extLst>
      <p:ext uri="{BB962C8B-B14F-4D97-AF65-F5344CB8AC3E}">
        <p14:creationId xmlns:p14="http://schemas.microsoft.com/office/powerpoint/2010/main" val="272536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28. 1.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69016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79022F3-AFCC-46A2-887F-6D6D3608A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73918"/>
              </p:ext>
            </p:extLst>
          </p:nvPr>
        </p:nvGraphicFramePr>
        <p:xfrm>
          <a:off x="1943099" y="1600994"/>
          <a:ext cx="9946013" cy="45559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149210450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34814928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789351135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47920533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6145006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183070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4208381542"/>
                    </a:ext>
                  </a:extLst>
                </a:gridCol>
              </a:tblGrid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071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292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46740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828881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840375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5576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755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70332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743207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23127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98018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85326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383483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5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597700"/>
                  </a:ext>
                </a:extLst>
              </a:tr>
              <a:tr h="30373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6190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28. 1.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35778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2 485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1 691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 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1 021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 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1 367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 (84,4 %)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 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 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 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2 500 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1 193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 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(76,0 %)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 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 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 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 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 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 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3 384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16 347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3 966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2 725 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8 211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5 728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FC32B7A6-57CA-4D6C-9992-8EF8B41F2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66390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62658174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6926783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48942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2994299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8700170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5230131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789472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103328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7819678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7050709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778810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1837643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863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24116272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6953654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39798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1471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380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6315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7892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5982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0575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1186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675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1950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324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5942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794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28. 1.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9783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28 647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1 285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5 121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1 449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A5251AF-15E8-4461-9F36-355A65D0B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57452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209993790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85636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8885264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535520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3538841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6287354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9379519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858788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72837957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922362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431977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90414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654739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77958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1237057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41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6608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89738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6921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36729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5279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5811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685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3184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403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037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6604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33016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28.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111292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56 782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2 519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13 002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3E08220F-8F44-4BD9-909C-F0EB21AFE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62870"/>
              </p:ext>
            </p:extLst>
          </p:nvPr>
        </p:nvGraphicFramePr>
        <p:xfrm>
          <a:off x="2419350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14651645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8569839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70754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3293058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4342744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0699709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810794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548702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76184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5008806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03753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7137650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1885827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6146839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172704187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43904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237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85750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7405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6593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32120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15383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50083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8487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6635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97542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7343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2939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28. 1.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57775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4 638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9 897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2 945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39 (32)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72 (78)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 (76)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 (186)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26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25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(86)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14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(30)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19 (34)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(60)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(39)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19 (26)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 (53)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(38)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(35)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 (25)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 (45)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27 (41)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 (111)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18 (28)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15 (21)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(60)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 (34)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 (17)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(55)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 (20)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32 (65)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36 (61)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(146)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128 (150)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297 (428)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274 (392)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699 (970)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3807903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3990845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 denní klouzavý průměr</a:t>
            </a:r>
          </a:p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3807903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1322349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426143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(prevalence)*,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4745385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1451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2058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107070DB-7A5B-419B-A663-E01DC064A02B}"/>
              </a:ext>
            </a:extLst>
          </p:cNvPr>
          <p:cNvSpPr txBox="1"/>
          <p:nvPr/>
        </p:nvSpPr>
        <p:spPr>
          <a:xfrm>
            <a:off x="6095202" y="6093400"/>
            <a:ext cx="609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Počty aktuálně pozitivních ZP jsou nadhodnocené z důvodu zpoždění v aktualizaci údajů o negativitě/ vyléčení, které u ZP provádí KHS. </a:t>
            </a:r>
            <a:r>
              <a:rPr kumimoji="0" lang="cs-CZ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Odhadovaný počet pravděpodobně již negativních ZP je 64 celkem (13 lékařů, 27 sester, 24 jiných ZP), odhad vychází z počtu aktuálně pozitivních ZP s datem pozitivity starším než 14 dní.</a:t>
            </a:r>
            <a:endParaRPr kumimoji="0" lang="cs-CZ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319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+76.0 %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+134.1 %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27813587-315E-4E66-BE39-9ABC31BF9B57}"/>
              </a:ext>
            </a:extLst>
          </p:cNvPr>
          <p:cNvCxnSpPr>
            <a:cxnSpLocks/>
          </p:cNvCxnSpPr>
          <p:nvPr/>
        </p:nvCxnSpPr>
        <p:spPr>
          <a:xfrm flipV="1">
            <a:off x="10903248" y="3333750"/>
            <a:ext cx="713991" cy="17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Hotovo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+11.5 %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+41.4 %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+172.0 %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+93.7 %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D0616399-65E2-4E5C-8770-504EB2BACBEB}"/>
              </a:ext>
            </a:extLst>
          </p:cNvPr>
          <p:cNvCxnSpPr>
            <a:cxnSpLocks/>
          </p:cNvCxnSpPr>
          <p:nvPr/>
        </p:nvCxnSpPr>
        <p:spPr>
          <a:xfrm flipV="1">
            <a:off x="10903248" y="3333750"/>
            <a:ext cx="713991" cy="17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+22.1 %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+153.0 %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+122.9 %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BB0BEADB-F6AC-4007-9CFB-2F68EC28376B}"/>
              </a:ext>
            </a:extLst>
          </p:cNvPr>
          <p:cNvCxnSpPr>
            <a:cxnSpLocks/>
          </p:cNvCxnSpPr>
          <p:nvPr/>
        </p:nvCxnSpPr>
        <p:spPr>
          <a:xfrm flipV="1">
            <a:off x="10903248" y="3333750"/>
            <a:ext cx="713991" cy="17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86,8 % lékařů, 77,0 % sester a 73,0 % ostatních NLZP (celkem 77,8 %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6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12.–31. 12.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1.–7.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1.–14.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1.–21.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1.–28. 1.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+14.4 %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+37.7 %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+158.2 %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+97.8 %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E17C79AE-00D1-4FDB-8E18-ADBDC292CEBA}"/>
              </a:ext>
            </a:extLst>
          </p:cNvPr>
          <p:cNvCxnSpPr>
            <a:cxnSpLocks/>
          </p:cNvCxnSpPr>
          <p:nvPr/>
        </p:nvCxnSpPr>
        <p:spPr>
          <a:xfrm flipV="1">
            <a:off x="10903248" y="3333750"/>
            <a:ext cx="713991" cy="17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8DE6E0A9-A223-4DD3-8603-31D978C3C8FE}"/>
              </a:ext>
            </a:extLst>
          </p:cNvPr>
          <p:cNvGraphicFramePr>
            <a:graphicFrameLocks noGrp="1"/>
          </p:cNvGraphicFramePr>
          <p:nvPr/>
        </p:nvGraphicFramePr>
        <p:xfrm>
          <a:off x="2343149" y="2270188"/>
          <a:ext cx="9275460" cy="3611820"/>
        </p:xfrm>
        <a:graphic>
          <a:graphicData uri="http://schemas.openxmlformats.org/drawingml/2006/table">
            <a:tbl>
              <a:tblPr/>
              <a:tblGrid>
                <a:gridCol w="772955">
                  <a:extLst>
                    <a:ext uri="{9D8B030D-6E8A-4147-A177-3AD203B41FA5}">
                      <a16:colId xmlns:a16="http://schemas.microsoft.com/office/drawing/2014/main" val="139574487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05316716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3563844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469710579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132186491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55705135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649366783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603037935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94390644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2630630990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511638892"/>
                    </a:ext>
                  </a:extLst>
                </a:gridCol>
                <a:gridCol w="772955">
                  <a:extLst>
                    <a:ext uri="{9D8B030D-6E8A-4147-A177-3AD203B41FA5}">
                      <a16:colId xmlns:a16="http://schemas.microsoft.com/office/drawing/2014/main" val="3677543690"/>
                    </a:ext>
                  </a:extLst>
                </a:gridCol>
              </a:tblGrid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61402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66589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185807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42020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82136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67759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66033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845075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84612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281381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644112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64631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920350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266991"/>
                  </a:ext>
                </a:extLst>
              </a:tr>
              <a:tr h="240788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49611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ýkaz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E (MZ) 2-01, E (MZ) 3-01 a E (MZ) 4-01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32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BA625DDF-5430-4B3E-9CC1-AD0F57FC8802}"/>
              </a:ext>
            </a:extLst>
          </p:cNvPr>
          <p:cNvGraphicFramePr>
            <a:graphicFrameLocks noGrp="1"/>
          </p:cNvGraphicFramePr>
          <p:nvPr/>
        </p:nvGraphicFramePr>
        <p:xfrm>
          <a:off x="3787238" y="2009305"/>
          <a:ext cx="7347932" cy="3983610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2154024084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454397348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048797088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733842130"/>
                    </a:ext>
                  </a:extLst>
                </a:gridCol>
              </a:tblGrid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680443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007564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98800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493375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88109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60196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08219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967280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290951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19305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344806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01503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05848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94754"/>
                  </a:ext>
                </a:extLst>
              </a:tr>
              <a:tr h="265574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071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 (158 / 27 / 31)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 (343 / 27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 (210 / - / 33)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1209 (711 / 54 / 75)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(35 / 14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 (112 / 9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 (77 / -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 (224 / 23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(28 / 5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(70 / 5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 (45 / -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 (143 / 10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(20 / 5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(70 / 9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(40 / -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 (130 / 14 / 17)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(8 / 1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(26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(19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 (53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(21 / 9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(62 / 9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 (59 / 1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 (142 / 19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(24 / 9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 (63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(43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 (130 / 14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 (32 / 3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 (86 / 8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 (36 / 2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 (154 / 13 / 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(22 / 4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(63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 (29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(114 / 8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 (20 / 5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(46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(25 / 2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 (91 / 14 / 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 (64 / 11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 (134 / 15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 (82 / 1 / 10)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 (280 / 27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 (33 / 9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 (78 / 11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(45 / 1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 (156 / 21 / 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(18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(64 / 11 / 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(32 / -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 (114 / 18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(57 / 17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 (155 / 18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(104 / 1 / 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 (316 / 36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 (540 / 126 / 101)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2081 (1372 / 141 / 70)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1916 (846 / 8 / 121)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4891 (2758 / 275 / 292)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za 7denní období 22. 1. – 28. 1.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382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A0B88B6-A122-42D4-8249-DE000D8A7E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805" y="1376200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7731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584090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/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07B7F61-2FDD-429A-A54E-2F0F9482D1BE}"/>
              </a:ext>
            </a:extLst>
          </p:cNvPr>
          <p:cNvSpPr txBox="1"/>
          <p:nvPr/>
        </p:nvSpPr>
        <p:spPr>
          <a:xfrm>
            <a:off x="262533" y="5249581"/>
            <a:ext cx="117652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významně klesá, což je mimo jiné i důsledek nastupujícího šíření varianty Omikron. Avšak posilující dávka vrací ochranu proti nákaze zpět nad hodnotu 70% až 85%. Zdravotničtí pracovníci jsou v tomto ohledu velmi důležitý model, jde o profesní skupinu primárně vystavenou riziku nákazy. Zásadním faktem ovšem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EE7F0968-1D74-454A-B8F1-2CA82A377390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74256" y="597598"/>
          <a:ext cx="11145281" cy="4377040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917005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81.84%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73.88%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2567.6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72.38%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64.96%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5597.2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2156.8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45.17%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49.60%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3EDE584E-BB60-4C91-9FF4-DB13B13336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4256" y="494353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29. 1. 2022</a:t>
            </a:r>
          </a:p>
        </p:txBody>
      </p:sp>
    </p:spTree>
    <p:extLst>
      <p:ext uri="{BB962C8B-B14F-4D97-AF65-F5344CB8AC3E}">
        <p14:creationId xmlns:p14="http://schemas.microsoft.com/office/powerpoint/2010/main" val="1508731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stav k 28. 1.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14430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97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274406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120 425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284 936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28. 1.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94019"/>
              </p:ext>
            </p:extLst>
          </p:nvPr>
        </p:nvGraphicFramePr>
        <p:xfrm>
          <a:off x="356585" y="1390934"/>
          <a:ext cx="11273439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77273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64698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201573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774182"/>
              </p:ext>
            </p:extLst>
          </p:nvPr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159409"/>
              </p:ext>
            </p:extLst>
          </p:nvPr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284 936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107 107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57 404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5633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28. 1. 2022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kumimoji="0" lang="pl-PL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období od 1.9.2021 do současnosti 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Přeočkování posilující dávkou je možné pro osoby, které mají nejméně 6 měsíců (v této analýze 182 dnů) po aplikaci ukončovací (druhé) dávky.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150625"/>
              </p:ext>
            </p:extLst>
          </p:nvPr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15 799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43 846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2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28.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57348"/>
              </p:ext>
            </p:extLst>
          </p:nvPr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46 091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38 071 (72,8 %)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7 772 (14,9 %)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 (2,8 %)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4 746 (9,1 %)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88 322 (83,9 %)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61 754 (58,6 %)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25 622 (24,3 %)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946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8 484 (8,1 %)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8 490 (8,1 %)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75 062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49 530 (53,6 %)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24 734 (26,7 %)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7 940 (8,6 %)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9 486 (10,3 %)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11 403 (79,8 %)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7 641 (53,5 %)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3 626 (25,4 %)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(1,0 %)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 (8,2 %)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1 708 (12,0 %)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4 570 (80,4 %)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2 887 (50,8 %)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1 606 (28,3 %)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(1,4 %)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(10,1 %)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539 (9,5 %)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21 274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13 867 (53,6 %)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7 167 (27,7 %)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(0,9 %)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2 209 (8,5 %)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2 373 (9,2 %)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3 945 (86,9 %)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2 919 (64,3 %)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988 (21,8 %)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269 (5,9 %)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328 (7,2 %)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7 104 (76,4 %)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4 524 (48,7 %)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2 507 (27,0 %)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984 (10,6 %)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1 209 (13,0 %)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12 132 (82,6 %)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8 090 (55,1 %)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3 941 (26,8 %)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(0,7 %)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1 235 (8,4 %)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1 325 (9,0 %)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17 291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11 416 (53,8 %)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5 710 (26,9 %)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1 705 (8,0 %)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2 221 (10,5 %)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209 475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149 355 (59,7 %)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58 128 (23,2 %)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1 992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17 880 (7,1 %)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22 722 (9,1 %)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28. 1.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560001"/>
              </p:ext>
            </p:extLst>
          </p:nvPr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564749"/>
              </p:ext>
            </p:extLst>
          </p:nvPr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710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12568</TotalTime>
  <Words>9595</Words>
  <Application>Microsoft Office PowerPoint</Application>
  <PresentationFormat>Širokoúhlá obrazovka</PresentationFormat>
  <Paragraphs>2113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38</vt:i4>
      </vt:variant>
    </vt:vector>
  </HeadingPairs>
  <TitlesOfParts>
    <vt:vector size="45" baseType="lpstr">
      <vt:lpstr>Calibri</vt:lpstr>
      <vt:lpstr>Arial</vt:lpstr>
      <vt:lpstr>Calibri Light</vt:lpstr>
      <vt:lpstr>Motiv Office</vt:lpstr>
      <vt:lpstr>3_Motiv Office</vt:lpstr>
      <vt:lpstr>1_Motiv Office</vt:lpstr>
      <vt:lpstr>2_Motiv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01/2022</vt:lpstr>
      <vt:lpstr>Přehled povolání u COVID-19 pozitivních ostatních zdravotnických pracovníků za období 10/2021 – 01/2022</vt:lpstr>
      <vt:lpstr>Přehled povolání u COVID-19 pozitivních ostatních zdravotnických pracovníků za období 01/2022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847</cp:revision>
  <dcterms:created xsi:type="dcterms:W3CDTF">2020-11-11T17:36:28Z</dcterms:created>
  <dcterms:modified xsi:type="dcterms:W3CDTF">2022-01-30T17:08:40Z</dcterms:modified>
</cp:coreProperties>
</file>